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</p:sldMasterIdLst>
  <p:notesMasterIdLst>
    <p:notesMasterId r:id="rId24"/>
  </p:notesMasterIdLst>
  <p:sldIdLst>
    <p:sldId id="256" r:id="rId2"/>
    <p:sldId id="263" r:id="rId3"/>
    <p:sldId id="264" r:id="rId4"/>
    <p:sldId id="351" r:id="rId5"/>
    <p:sldId id="258" r:id="rId6"/>
    <p:sldId id="275" r:id="rId7"/>
    <p:sldId id="352" r:id="rId8"/>
    <p:sldId id="353" r:id="rId9"/>
    <p:sldId id="342" r:id="rId10"/>
    <p:sldId id="344" r:id="rId11"/>
    <p:sldId id="260" r:id="rId12"/>
    <p:sldId id="261" r:id="rId13"/>
    <p:sldId id="343" r:id="rId14"/>
    <p:sldId id="340" r:id="rId15"/>
    <p:sldId id="268" r:id="rId16"/>
    <p:sldId id="347" r:id="rId17"/>
    <p:sldId id="348" r:id="rId18"/>
    <p:sldId id="346" r:id="rId19"/>
    <p:sldId id="269" r:id="rId20"/>
    <p:sldId id="345" r:id="rId21"/>
    <p:sldId id="350" r:id="rId22"/>
    <p:sldId id="349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0A06D-6505-B4FE-B9BA-29D0903840E3}" v="110" dt="2025-06-24T14:05:33.127"/>
    <p1510:client id="{1CC22D68-3CA1-42C2-B300-908940072821}" v="2479" dt="2025-06-24T15:33:27.137"/>
    <p1510:client id="{2215F10A-12DB-6727-9D31-567CB3A2AA5C}" v="334" dt="2025-06-24T15:12:12.870"/>
    <p1510:client id="{3184D2F6-8F28-3540-9D35-BFC417044388}" v="20" dt="2025-06-24T13:16:03.848"/>
    <p1510:client id="{3BEFB10B-4D46-F0E8-2D8E-88214F2ABD1D}" v="524" dt="2025-06-25T11:50:41.453"/>
    <p1510:client id="{4B7450EB-3BDB-9D9D-CAFE-29AD322AE121}" v="35" dt="2025-06-24T14:27:50.568"/>
    <p1510:client id="{57A7CB3D-8418-98DC-B09A-4DAB1DDFA563}" v="26" dt="2025-06-24T13:19:01.832"/>
    <p1510:client id="{5F04AD98-EDB8-68EB-46B1-BAD1126A4353}" v="2" dt="2025-06-24T15:15:33.931"/>
    <p1510:client id="{7F34D8A6-C1CD-22C0-D432-EA5D20BEF5CC}" v="5" dt="2025-06-25T11:52:38.514"/>
    <p1510:client id="{95863373-7AE4-2E88-D351-CEE10BDB10D1}" v="358" dt="2025-06-24T13:48:43.511"/>
    <p1510:client id="{D9611CE6-4370-3FAA-A0E5-74C6A7D68FDE}" v="4" dt="2025-06-25T11:17:21.223"/>
    <p1510:client id="{DBB9AD28-7D4B-65D1-6B56-4AC179B52312}" v="78" dt="2025-06-25T11:55:23.348"/>
    <p1510:client id="{E88D5A54-303B-F8A4-0FD7-7186D05CA24C}" v="120" dt="2025-06-24T14:55:52.611"/>
    <p1510:client id="{EBBBE41A-5806-9337-15A1-44A4B75B96CE}" v="8" dt="2025-06-25T11:56:46.867"/>
    <p1510:client id="{FC7B2672-00BF-B2FE-ED18-51180FB38AB4}" v="241" dt="2025-06-25T11:22:35.840"/>
  </p1510:revLst>
</p1510:revInfo>
</file>

<file path=ppt/tableStyles.xml><?xml version="1.0" encoding="utf-8"?>
<a:tblStyleLst xmlns:a="http://schemas.openxmlformats.org/drawingml/2006/main" def="{7817A8CE-D2ED-45C1-BF23-3C10AE980EA7}">
  <a:tblStyle styleId="{7817A8CE-D2ED-45C1-BF23-3C10AE980E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C0213A-FEC0-42C2-A0DB-C26E3DAD81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BB9AD28-7D4B-65D1-6B56-4AC179B52312}"/>
    <pc:docChg chg="addSld modSld">
      <pc:chgData name="Guest User" userId="" providerId="Windows Live" clId="Web-{DBB9AD28-7D4B-65D1-6B56-4AC179B52312}" dt="2025-06-25T11:55:23.348" v="77"/>
      <pc:docMkLst>
        <pc:docMk/>
      </pc:docMkLst>
      <pc:sldChg chg="addSp delSp modSp add replId addAnim delAnim modAnim">
        <pc:chgData name="Guest User" userId="" providerId="Windows Live" clId="Web-{DBB9AD28-7D4B-65D1-6B56-4AC179B52312}" dt="2025-06-25T11:55:23.348" v="77"/>
        <pc:sldMkLst>
          <pc:docMk/>
          <pc:sldMk cId="377123931" sldId="352"/>
        </pc:sldMkLst>
        <pc:spChg chg="del topLvl">
          <ac:chgData name="Guest User" userId="" providerId="Windows Live" clId="Web-{DBB9AD28-7D4B-65D1-6B56-4AC179B52312}" dt="2025-06-25T11:48:22.971" v="30"/>
          <ac:spMkLst>
            <pc:docMk/>
            <pc:sldMk cId="377123931" sldId="352"/>
            <ac:spMk id="4" creationId="{0F7B8857-6634-3106-BA85-5B256EFF8D7A}"/>
          </ac:spMkLst>
        </pc:spChg>
        <pc:spChg chg="del topLvl">
          <ac:chgData name="Guest User" userId="" providerId="Windows Live" clId="Web-{DBB9AD28-7D4B-65D1-6B56-4AC179B52312}" dt="2025-06-25T11:48:22.971" v="29"/>
          <ac:spMkLst>
            <pc:docMk/>
            <pc:sldMk cId="377123931" sldId="352"/>
            <ac:spMk id="5" creationId="{C1E67BCC-F7BD-B9AD-AF75-9D9EFF95849E}"/>
          </ac:spMkLst>
        </pc:spChg>
        <pc:spChg chg="del topLvl">
          <ac:chgData name="Guest User" userId="" providerId="Windows Live" clId="Web-{DBB9AD28-7D4B-65D1-6B56-4AC179B52312}" dt="2025-06-25T11:48:22.971" v="28"/>
          <ac:spMkLst>
            <pc:docMk/>
            <pc:sldMk cId="377123931" sldId="352"/>
            <ac:spMk id="6" creationId="{4D600E85-994B-02C5-69C9-86F0912BD7D8}"/>
          </ac:spMkLst>
        </pc:spChg>
        <pc:spChg chg="del topLvl">
          <ac:chgData name="Guest User" userId="" providerId="Windows Live" clId="Web-{DBB9AD28-7D4B-65D1-6B56-4AC179B52312}" dt="2025-06-25T11:47:59.158" v="24"/>
          <ac:spMkLst>
            <pc:docMk/>
            <pc:sldMk cId="377123931" sldId="352"/>
            <ac:spMk id="15" creationId="{3556F505-797F-DC72-942B-353B88AE6696}"/>
          </ac:spMkLst>
        </pc:spChg>
        <pc:spChg chg="del topLvl">
          <ac:chgData name="Guest User" userId="" providerId="Windows Live" clId="Web-{DBB9AD28-7D4B-65D1-6B56-4AC179B52312}" dt="2025-06-25T11:47:45.486" v="20"/>
          <ac:spMkLst>
            <pc:docMk/>
            <pc:sldMk cId="377123931" sldId="352"/>
            <ac:spMk id="784" creationId="{C5440B87-E790-8F07-46DE-124B475BC44D}"/>
          </ac:spMkLst>
        </pc:spChg>
        <pc:grpChg chg="add del">
          <ac:chgData name="Guest User" userId="" providerId="Windows Live" clId="Web-{DBB9AD28-7D4B-65D1-6B56-4AC179B52312}" dt="2025-06-25T11:46:45.376" v="11"/>
          <ac:grpSpMkLst>
            <pc:docMk/>
            <pc:sldMk cId="377123931" sldId="352"/>
            <ac:grpSpMk id="10" creationId="{551AD5A4-B7DA-A5B6-FBB8-BC385694DC98}"/>
          </ac:grpSpMkLst>
        </pc:grpChg>
        <pc:grpChg chg="add del">
          <ac:chgData name="Guest User" userId="" providerId="Windows Live" clId="Web-{DBB9AD28-7D4B-65D1-6B56-4AC179B52312}" dt="2025-06-25T11:46:49.063" v="13"/>
          <ac:grpSpMkLst>
            <pc:docMk/>
            <pc:sldMk cId="377123931" sldId="352"/>
            <ac:grpSpMk id="11" creationId="{207123A7-6D0C-E816-7B3F-75810AA67D18}"/>
          </ac:grpSpMkLst>
        </pc:grpChg>
        <pc:grpChg chg="add del">
          <ac:chgData name="Guest User" userId="" providerId="Windows Live" clId="Web-{DBB9AD28-7D4B-65D1-6B56-4AC179B52312}" dt="2025-06-25T11:46:50.813" v="14"/>
          <ac:grpSpMkLst>
            <pc:docMk/>
            <pc:sldMk cId="377123931" sldId="352"/>
            <ac:grpSpMk id="12" creationId="{9CA9F67C-FC2B-B489-C4AE-C1D0C1A55D2E}"/>
          </ac:grpSpMkLst>
        </pc:grpChg>
        <pc:grpChg chg="add del">
          <ac:chgData name="Guest User" userId="" providerId="Windows Live" clId="Web-{DBB9AD28-7D4B-65D1-6B56-4AC179B52312}" dt="2025-06-25T11:46:52.719" v="15"/>
          <ac:grpSpMkLst>
            <pc:docMk/>
            <pc:sldMk cId="377123931" sldId="352"/>
            <ac:grpSpMk id="13" creationId="{91CD90E9-D7B5-26D2-DFBE-A48C83A0CCA7}"/>
          </ac:grpSpMkLst>
        </pc:grpChg>
        <pc:grpChg chg="add del">
          <ac:chgData name="Guest User" userId="" providerId="Windows Live" clId="Web-{DBB9AD28-7D4B-65D1-6B56-4AC179B52312}" dt="2025-06-25T11:46:47.548" v="12"/>
          <ac:grpSpMkLst>
            <pc:docMk/>
            <pc:sldMk cId="377123931" sldId="352"/>
            <ac:grpSpMk id="17" creationId="{C9F29272-39F4-F53E-7332-2064E49ADB27}"/>
          </ac:grpSpMkLst>
        </pc:grpChg>
        <pc:picChg chg="del topLvl">
          <ac:chgData name="Guest User" userId="" providerId="Windows Live" clId="Web-{DBB9AD28-7D4B-65D1-6B56-4AC179B52312}" dt="2025-06-25T11:46:45.376" v="11"/>
          <ac:picMkLst>
            <pc:docMk/>
            <pc:sldMk cId="377123931" sldId="352"/>
            <ac:picMk id="2" creationId="{82883D89-D6C6-78C2-D647-32AAF5371687}"/>
          </ac:picMkLst>
        </pc:picChg>
        <pc:picChg chg="del topLvl">
          <ac:chgData name="Guest User" userId="" providerId="Windows Live" clId="Web-{DBB9AD28-7D4B-65D1-6B56-4AC179B52312}" dt="2025-06-25T11:46:50.813" v="14"/>
          <ac:picMkLst>
            <pc:docMk/>
            <pc:sldMk cId="377123931" sldId="352"/>
            <ac:picMk id="3" creationId="{346B0125-E8E5-ABC5-FA36-9CB973E557C6}"/>
          </ac:picMkLst>
        </pc:picChg>
        <pc:picChg chg="add mod">
          <ac:chgData name="Guest User" userId="" providerId="Windows Live" clId="Web-{DBB9AD28-7D4B-65D1-6B56-4AC179B52312}" dt="2025-06-25T11:48:26.580" v="31" actId="1076"/>
          <ac:picMkLst>
            <pc:docMk/>
            <pc:sldMk cId="377123931" sldId="352"/>
            <ac:picMk id="7" creationId="{CE258E76-99FE-9B51-65D7-932CB48F2022}"/>
          </ac:picMkLst>
        </pc:picChg>
        <pc:picChg chg="del topLvl">
          <ac:chgData name="Guest User" userId="" providerId="Windows Live" clId="Web-{DBB9AD28-7D4B-65D1-6B56-4AC179B52312}" dt="2025-06-25T11:46:49.063" v="13"/>
          <ac:picMkLst>
            <pc:docMk/>
            <pc:sldMk cId="377123931" sldId="352"/>
            <ac:picMk id="8" creationId="{A782E31D-6A4F-4649-A059-A1818F472FA0}"/>
          </ac:picMkLst>
        </pc:picChg>
        <pc:picChg chg="del topLvl">
          <ac:chgData name="Guest User" userId="" providerId="Windows Live" clId="Web-{DBB9AD28-7D4B-65D1-6B56-4AC179B52312}" dt="2025-06-25T11:46:52.719" v="15"/>
          <ac:picMkLst>
            <pc:docMk/>
            <pc:sldMk cId="377123931" sldId="352"/>
            <ac:picMk id="9" creationId="{3E0FF799-3DF6-9C3C-32CF-73F1FD3BF399}"/>
          </ac:picMkLst>
        </pc:picChg>
        <pc:picChg chg="add mod">
          <ac:chgData name="Guest User" userId="" providerId="Windows Live" clId="Web-{DBB9AD28-7D4B-65D1-6B56-4AC179B52312}" dt="2025-06-25T11:48:26.611" v="32" actId="1076"/>
          <ac:picMkLst>
            <pc:docMk/>
            <pc:sldMk cId="377123931" sldId="352"/>
            <ac:picMk id="14" creationId="{9B74F079-DB99-0CF7-8A39-A9BFFB9C8FBF}"/>
          </ac:picMkLst>
        </pc:picChg>
        <pc:picChg chg="del topLvl">
          <ac:chgData name="Guest User" userId="" providerId="Windows Live" clId="Web-{DBB9AD28-7D4B-65D1-6B56-4AC179B52312}" dt="2025-06-25T11:46:47.548" v="12"/>
          <ac:picMkLst>
            <pc:docMk/>
            <pc:sldMk cId="377123931" sldId="352"/>
            <ac:picMk id="16" creationId="{9DD337E7-A5B4-9FEC-C59C-CDAA96D018D1}"/>
          </ac:picMkLst>
        </pc:picChg>
        <pc:picChg chg="add mod">
          <ac:chgData name="Guest User" userId="" providerId="Windows Live" clId="Web-{DBB9AD28-7D4B-65D1-6B56-4AC179B52312}" dt="2025-06-25T11:48:55.018" v="40" actId="1076"/>
          <ac:picMkLst>
            <pc:docMk/>
            <pc:sldMk cId="377123931" sldId="352"/>
            <ac:picMk id="18" creationId="{60F3F30F-B060-1E40-148E-30BDD90AE05B}"/>
          </ac:picMkLst>
        </pc:picChg>
        <pc:picChg chg="add mod">
          <ac:chgData name="Guest User" userId="" providerId="Windows Live" clId="Web-{DBB9AD28-7D4B-65D1-6B56-4AC179B52312}" dt="2025-06-25T11:49:00.127" v="42" actId="14100"/>
          <ac:picMkLst>
            <pc:docMk/>
            <pc:sldMk cId="377123931" sldId="352"/>
            <ac:picMk id="19" creationId="{D9BEBF05-B280-A0D3-EA33-6F2D7D62A786}"/>
          </ac:picMkLst>
        </pc:picChg>
        <pc:picChg chg="add mod">
          <ac:chgData name="Guest User" userId="" providerId="Windows Live" clId="Web-{DBB9AD28-7D4B-65D1-6B56-4AC179B52312}" dt="2025-06-25T11:49:43.330" v="45" actId="14100"/>
          <ac:picMkLst>
            <pc:docMk/>
            <pc:sldMk cId="377123931" sldId="352"/>
            <ac:picMk id="20" creationId="{A409A84E-260A-1A83-31A4-AB1E65F43D55}"/>
          </ac:picMkLst>
        </pc:picChg>
      </pc:sldChg>
      <pc:sldChg chg="addSp delSp modSp add replId addAnim delAnim">
        <pc:chgData name="Guest User" userId="" providerId="Windows Live" clId="Web-{DBB9AD28-7D4B-65D1-6B56-4AC179B52312}" dt="2025-06-25T11:51:21.925" v="69" actId="1076"/>
        <pc:sldMkLst>
          <pc:docMk/>
          <pc:sldMk cId="691657072" sldId="353"/>
        </pc:sldMkLst>
        <pc:picChg chg="add mod">
          <ac:chgData name="Guest User" userId="" providerId="Windows Live" clId="Web-{DBB9AD28-7D4B-65D1-6B56-4AC179B52312}" dt="2025-06-25T11:50:51.362" v="66" actId="1076"/>
          <ac:picMkLst>
            <pc:docMk/>
            <pc:sldMk cId="691657072" sldId="353"/>
            <ac:picMk id="2" creationId="{7682E779-B1FA-1B26-B98A-1F3AA183319F}"/>
          </ac:picMkLst>
        </pc:picChg>
        <pc:picChg chg="add mod">
          <ac:chgData name="Guest User" userId="" providerId="Windows Live" clId="Web-{DBB9AD28-7D4B-65D1-6B56-4AC179B52312}" dt="2025-06-25T11:50:45.721" v="65" actId="14100"/>
          <ac:picMkLst>
            <pc:docMk/>
            <pc:sldMk cId="691657072" sldId="353"/>
            <ac:picMk id="3" creationId="{933C253B-01A7-C9FE-E47E-FDB7EDF2335B}"/>
          </ac:picMkLst>
        </pc:picChg>
        <pc:picChg chg="add mod">
          <ac:chgData name="Guest User" userId="" providerId="Windows Live" clId="Web-{DBB9AD28-7D4B-65D1-6B56-4AC179B52312}" dt="2025-06-25T11:50:51.409" v="67" actId="1076"/>
          <ac:picMkLst>
            <pc:docMk/>
            <pc:sldMk cId="691657072" sldId="353"/>
            <ac:picMk id="4" creationId="{73BB11BD-D3F5-A820-0F85-5B4093F39342}"/>
          </ac:picMkLst>
        </pc:picChg>
        <pc:picChg chg="add mod">
          <ac:chgData name="Guest User" userId="" providerId="Windows Live" clId="Web-{DBB9AD28-7D4B-65D1-6B56-4AC179B52312}" dt="2025-06-25T11:51:21.925" v="69" actId="1076"/>
          <ac:picMkLst>
            <pc:docMk/>
            <pc:sldMk cId="691657072" sldId="353"/>
            <ac:picMk id="5" creationId="{DBAB7333-D132-5690-67EA-93897E0E6196}"/>
          </ac:picMkLst>
        </pc:picChg>
        <pc:picChg chg="del">
          <ac:chgData name="Guest User" userId="" providerId="Windows Live" clId="Web-{DBB9AD28-7D4B-65D1-6B56-4AC179B52312}" dt="2025-06-25T11:49:50.705" v="51"/>
          <ac:picMkLst>
            <pc:docMk/>
            <pc:sldMk cId="691657072" sldId="353"/>
            <ac:picMk id="7" creationId="{4DC7DF15-6961-32CA-DFEA-21C955F2E83B}"/>
          </ac:picMkLst>
        </pc:picChg>
        <pc:picChg chg="del">
          <ac:chgData name="Guest User" userId="" providerId="Windows Live" clId="Web-{DBB9AD28-7D4B-65D1-6B56-4AC179B52312}" dt="2025-06-25T11:49:50.705" v="50"/>
          <ac:picMkLst>
            <pc:docMk/>
            <pc:sldMk cId="691657072" sldId="353"/>
            <ac:picMk id="14" creationId="{027192E8-F0B7-9F3E-E85E-4BED75AF4285}"/>
          </ac:picMkLst>
        </pc:picChg>
        <pc:picChg chg="del">
          <ac:chgData name="Guest User" userId="" providerId="Windows Live" clId="Web-{DBB9AD28-7D4B-65D1-6B56-4AC179B52312}" dt="2025-06-25T11:49:50.705" v="49"/>
          <ac:picMkLst>
            <pc:docMk/>
            <pc:sldMk cId="691657072" sldId="353"/>
            <ac:picMk id="18" creationId="{34406A82-EE52-3950-3EEB-5F84ED5F874A}"/>
          </ac:picMkLst>
        </pc:picChg>
        <pc:picChg chg="del">
          <ac:chgData name="Guest User" userId="" providerId="Windows Live" clId="Web-{DBB9AD28-7D4B-65D1-6B56-4AC179B52312}" dt="2025-06-25T11:49:50.705" v="48"/>
          <ac:picMkLst>
            <pc:docMk/>
            <pc:sldMk cId="691657072" sldId="353"/>
            <ac:picMk id="19" creationId="{0C368345-6A9A-95F5-BADE-D892C07B2160}"/>
          </ac:picMkLst>
        </pc:picChg>
        <pc:picChg chg="del">
          <ac:chgData name="Guest User" userId="" providerId="Windows Live" clId="Web-{DBB9AD28-7D4B-65D1-6B56-4AC179B52312}" dt="2025-06-25T11:49:50.705" v="47"/>
          <ac:picMkLst>
            <pc:docMk/>
            <pc:sldMk cId="691657072" sldId="353"/>
            <ac:picMk id="20" creationId="{62396A49-57F4-19D4-2E38-4EFB8CC597FB}"/>
          </ac:picMkLst>
        </pc:picChg>
      </pc:sldChg>
    </pc:docChg>
  </pc:docChgLst>
  <pc:docChgLst>
    <pc:chgData name="Guest User" providerId="Windows Live" clId="Web-{3BEFB10B-4D46-F0E8-2D8E-88214F2ABD1D}"/>
    <pc:docChg chg="addSld modSld sldOrd">
      <pc:chgData name="Guest User" userId="" providerId="Windows Live" clId="Web-{3BEFB10B-4D46-F0E8-2D8E-88214F2ABD1D}" dt="2025-06-25T11:50:41.453" v="521"/>
      <pc:docMkLst>
        <pc:docMk/>
      </pc:docMkLst>
      <pc:sldChg chg="modSp addAnim delAnim modAnim">
        <pc:chgData name="Guest User" userId="" providerId="Windows Live" clId="Web-{3BEFB10B-4D46-F0E8-2D8E-88214F2ABD1D}" dt="2025-06-25T11:43:19.875" v="381" actId="20577"/>
        <pc:sldMkLst>
          <pc:docMk/>
          <pc:sldMk cId="0" sldId="258"/>
        </pc:sldMkLst>
        <pc:spChg chg="mod">
          <ac:chgData name="Guest User" userId="" providerId="Windows Live" clId="Web-{3BEFB10B-4D46-F0E8-2D8E-88214F2ABD1D}" dt="2025-06-25T11:43:19.875" v="381" actId="20577"/>
          <ac:spMkLst>
            <pc:docMk/>
            <pc:sldMk cId="0" sldId="258"/>
            <ac:spMk id="578" creationId="{00000000-0000-0000-0000-000000000000}"/>
          </ac:spMkLst>
        </pc:spChg>
      </pc:sldChg>
      <pc:sldChg chg="modSp delAnim">
        <pc:chgData name="Guest User" userId="" providerId="Windows Live" clId="Web-{3BEFB10B-4D46-F0E8-2D8E-88214F2ABD1D}" dt="2025-06-25T11:24:50.162" v="327" actId="20577"/>
        <pc:sldMkLst>
          <pc:docMk/>
          <pc:sldMk cId="0" sldId="260"/>
        </pc:sldMkLst>
        <pc:spChg chg="mod">
          <ac:chgData name="Guest User" userId="" providerId="Windows Live" clId="Web-{3BEFB10B-4D46-F0E8-2D8E-88214F2ABD1D}" dt="2025-06-25T11:24:50.162" v="327" actId="20577"/>
          <ac:spMkLst>
            <pc:docMk/>
            <pc:sldMk cId="0" sldId="260"/>
            <ac:spMk id="615" creationId="{00000000-0000-0000-0000-000000000000}"/>
          </ac:spMkLst>
        </pc:spChg>
      </pc:sldChg>
      <pc:sldChg chg="modSp ord">
        <pc:chgData name="Guest User" userId="" providerId="Windows Live" clId="Web-{3BEFB10B-4D46-F0E8-2D8E-88214F2ABD1D}" dt="2025-06-25T11:27:02.495" v="338" actId="1076"/>
        <pc:sldMkLst>
          <pc:docMk/>
          <pc:sldMk cId="0" sldId="263"/>
        </pc:sldMkLst>
        <pc:spChg chg="mod">
          <ac:chgData name="Guest User" userId="" providerId="Windows Live" clId="Web-{3BEFB10B-4D46-F0E8-2D8E-88214F2ABD1D}" dt="2025-06-25T11:26:56.698" v="335" actId="1076"/>
          <ac:spMkLst>
            <pc:docMk/>
            <pc:sldMk cId="0" sldId="263"/>
            <ac:spMk id="2" creationId="{8E316428-652C-A2E8-7632-F8D3F2C2F03A}"/>
          </ac:spMkLst>
        </pc:spChg>
        <pc:spChg chg="mod">
          <ac:chgData name="Guest User" userId="" providerId="Windows Live" clId="Web-{3BEFB10B-4D46-F0E8-2D8E-88214F2ABD1D}" dt="2025-06-25T11:27:02.479" v="337" actId="1076"/>
          <ac:spMkLst>
            <pc:docMk/>
            <pc:sldMk cId="0" sldId="263"/>
            <ac:spMk id="9" creationId="{D371366F-4E62-3E4E-5A9D-9BAAA36CEFCC}"/>
          </ac:spMkLst>
        </pc:spChg>
        <pc:spChg chg="mod">
          <ac:chgData name="Guest User" userId="" providerId="Windows Live" clId="Web-{3BEFB10B-4D46-F0E8-2D8E-88214F2ABD1D}" dt="2025-06-25T11:23:54.004" v="321" actId="1076"/>
          <ac:spMkLst>
            <pc:docMk/>
            <pc:sldMk cId="0" sldId="263"/>
            <ac:spMk id="10" creationId="{95FF84E9-FEC3-E054-0277-A2043AF8F882}"/>
          </ac:spMkLst>
        </pc:spChg>
        <pc:spChg chg="mod">
          <ac:chgData name="Guest User" userId="" providerId="Windows Live" clId="Web-{3BEFB10B-4D46-F0E8-2D8E-88214F2ABD1D}" dt="2025-06-25T11:23:53.988" v="318" actId="1076"/>
          <ac:spMkLst>
            <pc:docMk/>
            <pc:sldMk cId="0" sldId="263"/>
            <ac:spMk id="652" creationId="{00000000-0000-0000-0000-000000000000}"/>
          </ac:spMkLst>
        </pc:spChg>
        <pc:picChg chg="mod">
          <ac:chgData name="Guest User" userId="" providerId="Windows Live" clId="Web-{3BEFB10B-4D46-F0E8-2D8E-88214F2ABD1D}" dt="2025-06-25T11:27:02.495" v="338" actId="1076"/>
          <ac:picMkLst>
            <pc:docMk/>
            <pc:sldMk cId="0" sldId="263"/>
            <ac:picMk id="7" creationId="{3196D261-81EC-0BF6-791A-0E9478C70129}"/>
          </ac:picMkLst>
        </pc:picChg>
        <pc:picChg chg="mod">
          <ac:chgData name="Guest User" userId="" providerId="Windows Live" clId="Web-{3BEFB10B-4D46-F0E8-2D8E-88214F2ABD1D}" dt="2025-06-25T11:26:56.729" v="336" actId="1076"/>
          <ac:picMkLst>
            <pc:docMk/>
            <pc:sldMk cId="0" sldId="263"/>
            <ac:picMk id="8" creationId="{3BD97CE4-9B59-5E60-7DE9-73452E747F78}"/>
          </ac:picMkLst>
        </pc:picChg>
        <pc:picChg chg="mod">
          <ac:chgData name="Guest User" userId="" providerId="Windows Live" clId="Web-{3BEFB10B-4D46-F0E8-2D8E-88214F2ABD1D}" dt="2025-06-25T11:23:54.035" v="322" actId="1076"/>
          <ac:picMkLst>
            <pc:docMk/>
            <pc:sldMk cId="0" sldId="263"/>
            <ac:picMk id="12" creationId="{36E4B8B4-98CB-B2B1-1ED4-6B390ECE2A70}"/>
          </ac:picMkLst>
        </pc:picChg>
        <pc:picChg chg="mod">
          <ac:chgData name="Guest User" userId="" providerId="Windows Live" clId="Web-{3BEFB10B-4D46-F0E8-2D8E-88214F2ABD1D}" dt="2025-06-25T11:23:54.191" v="325" actId="1076"/>
          <ac:picMkLst>
            <pc:docMk/>
            <pc:sldMk cId="0" sldId="263"/>
            <ac:picMk id="13" creationId="{A965C391-2D7A-530F-0354-DD38FECD708E}"/>
          </ac:picMkLst>
        </pc:picChg>
      </pc:sldChg>
      <pc:sldChg chg="ord">
        <pc:chgData name="Guest User" userId="" providerId="Windows Live" clId="Web-{3BEFB10B-4D46-F0E8-2D8E-88214F2ABD1D}" dt="2025-06-25T11:10:09.630" v="273"/>
        <pc:sldMkLst>
          <pc:docMk/>
          <pc:sldMk cId="3963713878" sldId="264"/>
        </pc:sldMkLst>
      </pc:sldChg>
      <pc:sldChg chg="modSp">
        <pc:chgData name="Guest User" userId="" providerId="Windows Live" clId="Web-{3BEFB10B-4D46-F0E8-2D8E-88214F2ABD1D}" dt="2025-06-25T10:54:16.314" v="199" actId="14100"/>
        <pc:sldMkLst>
          <pc:docMk/>
          <pc:sldMk cId="0" sldId="268"/>
        </pc:sldMkLst>
        <pc:picChg chg="mod">
          <ac:chgData name="Guest User" userId="" providerId="Windows Live" clId="Web-{3BEFB10B-4D46-F0E8-2D8E-88214F2ABD1D}" dt="2025-06-25T10:54:16.314" v="199" actId="14100"/>
          <ac:picMkLst>
            <pc:docMk/>
            <pc:sldMk cId="0" sldId="268"/>
            <ac:picMk id="18" creationId="{E70ECCD2-7DF2-5CE3-BD59-8404C85B2467}"/>
          </ac:picMkLst>
        </pc:picChg>
      </pc:sldChg>
      <pc:sldChg chg="addSp delSp modSp addAnim delAnim">
        <pc:chgData name="Guest User" userId="" providerId="Windows Live" clId="Web-{3BEFB10B-4D46-F0E8-2D8E-88214F2ABD1D}" dt="2025-06-25T11:31:08.004" v="349" actId="1076"/>
        <pc:sldMkLst>
          <pc:docMk/>
          <pc:sldMk cId="0" sldId="269"/>
        </pc:sldMkLst>
        <pc:spChg chg="mod">
          <ac:chgData name="Guest User" userId="" providerId="Windows Live" clId="Web-{3BEFB10B-4D46-F0E8-2D8E-88214F2ABD1D}" dt="2025-06-25T11:31:02.566" v="348" actId="1076"/>
          <ac:spMkLst>
            <pc:docMk/>
            <pc:sldMk cId="0" sldId="269"/>
            <ac:spMk id="4" creationId="{B32C1F8B-A2F3-A7A7-C443-E522B082F9EC}"/>
          </ac:spMkLst>
        </pc:spChg>
        <pc:spChg chg="mod">
          <ac:chgData name="Guest User" userId="" providerId="Windows Live" clId="Web-{3BEFB10B-4D46-F0E8-2D8E-88214F2ABD1D}" dt="2025-06-25T11:30:42.456" v="339" actId="1076"/>
          <ac:spMkLst>
            <pc:docMk/>
            <pc:sldMk cId="0" sldId="269"/>
            <ac:spMk id="707" creationId="{00000000-0000-0000-0000-000000000000}"/>
          </ac:spMkLst>
        </pc:spChg>
        <pc:spChg chg="mod">
          <ac:chgData name="Guest User" userId="" providerId="Windows Live" clId="Web-{3BEFB10B-4D46-F0E8-2D8E-88214F2ABD1D}" dt="2025-06-25T11:30:42.456" v="340" actId="1076"/>
          <ac:spMkLst>
            <pc:docMk/>
            <pc:sldMk cId="0" sldId="269"/>
            <ac:spMk id="708" creationId="{00000000-0000-0000-0000-000000000000}"/>
          </ac:spMkLst>
        </pc:spChg>
        <pc:spChg chg="mod">
          <ac:chgData name="Guest User" userId="" providerId="Windows Live" clId="Web-{3BEFB10B-4D46-F0E8-2D8E-88214F2ABD1D}" dt="2025-06-25T11:30:51.785" v="342" actId="1076"/>
          <ac:spMkLst>
            <pc:docMk/>
            <pc:sldMk cId="0" sldId="269"/>
            <ac:spMk id="709" creationId="{00000000-0000-0000-0000-000000000000}"/>
          </ac:spMkLst>
        </pc:spChg>
        <pc:spChg chg="mod">
          <ac:chgData name="Guest User" userId="" providerId="Windows Live" clId="Web-{3BEFB10B-4D46-F0E8-2D8E-88214F2ABD1D}" dt="2025-06-25T11:30:51.785" v="343" actId="1076"/>
          <ac:spMkLst>
            <pc:docMk/>
            <pc:sldMk cId="0" sldId="269"/>
            <ac:spMk id="710" creationId="{00000000-0000-0000-0000-000000000000}"/>
          </ac:spMkLst>
        </pc:spChg>
        <pc:spChg chg="mod">
          <ac:chgData name="Guest User" userId="" providerId="Windows Live" clId="Web-{3BEFB10B-4D46-F0E8-2D8E-88214F2ABD1D}" dt="2025-06-25T11:31:02.551" v="347" actId="1076"/>
          <ac:spMkLst>
            <pc:docMk/>
            <pc:sldMk cId="0" sldId="269"/>
            <ac:spMk id="711" creationId="{00000000-0000-0000-0000-000000000000}"/>
          </ac:spMkLst>
        </pc:spChg>
        <pc:spChg chg="del topLvl">
          <ac:chgData name="Guest User" userId="" providerId="Windows Live" clId="Web-{3BEFB10B-4D46-F0E8-2D8E-88214F2ABD1D}" dt="2025-06-25T10:44:30.590" v="84"/>
          <ac:spMkLst>
            <pc:docMk/>
            <pc:sldMk cId="0" sldId="269"/>
            <ac:spMk id="714" creationId="{00000000-0000-0000-0000-000000000000}"/>
          </ac:spMkLst>
        </pc:spChg>
        <pc:spChg chg="del topLvl">
          <ac:chgData name="Guest User" userId="" providerId="Windows Live" clId="Web-{3BEFB10B-4D46-F0E8-2D8E-88214F2ABD1D}" dt="2025-06-25T10:44:32.809" v="85"/>
          <ac:spMkLst>
            <pc:docMk/>
            <pc:sldMk cId="0" sldId="269"/>
            <ac:spMk id="715" creationId="{00000000-0000-0000-0000-000000000000}"/>
          </ac:spMkLst>
        </pc:spChg>
        <pc:spChg chg="del topLvl">
          <ac:chgData name="Guest User" userId="" providerId="Windows Live" clId="Web-{3BEFB10B-4D46-F0E8-2D8E-88214F2ABD1D}" dt="2025-06-25T10:46:24.375" v="92"/>
          <ac:spMkLst>
            <pc:docMk/>
            <pc:sldMk cId="0" sldId="269"/>
            <ac:spMk id="717" creationId="{00000000-0000-0000-0000-000000000000}"/>
          </ac:spMkLst>
        </pc:spChg>
        <pc:spChg chg="del topLvl">
          <ac:chgData name="Guest User" userId="" providerId="Windows Live" clId="Web-{3BEFB10B-4D46-F0E8-2D8E-88214F2ABD1D}" dt="2025-06-25T10:46:22.985" v="91"/>
          <ac:spMkLst>
            <pc:docMk/>
            <pc:sldMk cId="0" sldId="269"/>
            <ac:spMk id="718" creationId="{00000000-0000-0000-0000-000000000000}"/>
          </ac:spMkLst>
        </pc:spChg>
        <pc:spChg chg="del">
          <ac:chgData name="Guest User" userId="" providerId="Windows Live" clId="Web-{3BEFB10B-4D46-F0E8-2D8E-88214F2ABD1D}" dt="2025-06-25T10:48:49.521" v="105"/>
          <ac:spMkLst>
            <pc:docMk/>
            <pc:sldMk cId="0" sldId="269"/>
            <ac:spMk id="719" creationId="{00000000-0000-0000-0000-000000000000}"/>
          </ac:spMkLst>
        </pc:spChg>
        <pc:grpChg chg="del">
          <ac:chgData name="Guest User" userId="" providerId="Windows Live" clId="Web-{3BEFB10B-4D46-F0E8-2D8E-88214F2ABD1D}" dt="2025-06-25T10:44:30.590" v="84"/>
          <ac:grpSpMkLst>
            <pc:docMk/>
            <pc:sldMk cId="0" sldId="269"/>
            <ac:grpSpMk id="713" creationId="{00000000-0000-0000-0000-000000000000}"/>
          </ac:grpSpMkLst>
        </pc:grpChg>
        <pc:grpChg chg="del">
          <ac:chgData name="Guest User" userId="" providerId="Windows Live" clId="Web-{3BEFB10B-4D46-F0E8-2D8E-88214F2ABD1D}" dt="2025-06-25T10:46:22.985" v="91"/>
          <ac:grpSpMkLst>
            <pc:docMk/>
            <pc:sldMk cId="0" sldId="269"/>
            <ac:grpSpMk id="716" creationId="{00000000-0000-0000-0000-000000000000}"/>
          </ac:grpSpMkLst>
        </pc:grpChg>
        <pc:picChg chg="add mod">
          <ac:chgData name="Guest User" userId="" providerId="Windows Live" clId="Web-{3BEFB10B-4D46-F0E8-2D8E-88214F2ABD1D}" dt="2025-06-25T11:30:45.409" v="341" actId="1076"/>
          <ac:picMkLst>
            <pc:docMk/>
            <pc:sldMk cId="0" sldId="269"/>
            <ac:picMk id="2" creationId="{C3BDF6B9-2EF2-2D59-86F5-E1B481940A40}"/>
          </ac:picMkLst>
        </pc:picChg>
        <pc:picChg chg="add mod">
          <ac:chgData name="Guest User" userId="" providerId="Windows Live" clId="Web-{3BEFB10B-4D46-F0E8-2D8E-88214F2ABD1D}" dt="2025-06-25T11:30:57.269" v="344" actId="1076"/>
          <ac:picMkLst>
            <pc:docMk/>
            <pc:sldMk cId="0" sldId="269"/>
            <ac:picMk id="3" creationId="{0E7E0D21-78FB-3CB8-312B-AA6CFCB1744D}"/>
          </ac:picMkLst>
        </pc:picChg>
        <pc:picChg chg="add mod">
          <ac:chgData name="Guest User" userId="" providerId="Windows Live" clId="Web-{3BEFB10B-4D46-F0E8-2D8E-88214F2ABD1D}" dt="2025-06-25T11:30:57.269" v="345" actId="1076"/>
          <ac:picMkLst>
            <pc:docMk/>
            <pc:sldMk cId="0" sldId="269"/>
            <ac:picMk id="5" creationId="{F868A76D-21EE-F529-6478-59C105E0952A}"/>
          </ac:picMkLst>
        </pc:picChg>
        <pc:picChg chg="add mod">
          <ac:chgData name="Guest User" userId="" providerId="Windows Live" clId="Web-{3BEFB10B-4D46-F0E8-2D8E-88214F2ABD1D}" dt="2025-06-25T11:30:57.285" v="346" actId="1076"/>
          <ac:picMkLst>
            <pc:docMk/>
            <pc:sldMk cId="0" sldId="269"/>
            <ac:picMk id="6" creationId="{88C597E1-3527-B3CE-50E2-EE286FC600B4}"/>
          </ac:picMkLst>
        </pc:picChg>
        <pc:picChg chg="add mod">
          <ac:chgData name="Guest User" userId="" providerId="Windows Live" clId="Web-{3BEFB10B-4D46-F0E8-2D8E-88214F2ABD1D}" dt="2025-06-25T11:31:08.004" v="349" actId="1076"/>
          <ac:picMkLst>
            <pc:docMk/>
            <pc:sldMk cId="0" sldId="269"/>
            <ac:picMk id="8" creationId="{D23BDF29-CC76-75F5-9918-0995B061E5C2}"/>
          </ac:picMkLst>
        </pc:picChg>
      </pc:sldChg>
      <pc:sldChg chg="addSp delSp modSp">
        <pc:chgData name="Guest User" userId="" providerId="Windows Live" clId="Web-{3BEFB10B-4D46-F0E8-2D8E-88214F2ABD1D}" dt="2025-06-25T10:59:31.732" v="227"/>
        <pc:sldMkLst>
          <pc:docMk/>
          <pc:sldMk cId="0" sldId="275"/>
        </pc:sldMkLst>
        <pc:spChg chg="topLvl">
          <ac:chgData name="Guest User" userId="" providerId="Windows Live" clId="Web-{3BEFB10B-4D46-F0E8-2D8E-88214F2ABD1D}" dt="2025-06-25T10:58:22.448" v="211"/>
          <ac:spMkLst>
            <pc:docMk/>
            <pc:sldMk cId="0" sldId="275"/>
            <ac:spMk id="15" creationId="{6ECA2E8D-1A75-0F71-B93C-EAA337BEAE75}"/>
          </ac:spMkLst>
        </pc:spChg>
        <pc:grpChg chg="add del mod">
          <ac:chgData name="Guest User" userId="" providerId="Windows Live" clId="Web-{3BEFB10B-4D46-F0E8-2D8E-88214F2ABD1D}" dt="2025-06-25T10:58:22.448" v="211"/>
          <ac:grpSpMkLst>
            <pc:docMk/>
            <pc:sldMk cId="0" sldId="275"/>
            <ac:grpSpMk id="7" creationId="{7E52B69C-F4F7-32EA-D029-E7FB32063944}"/>
          </ac:grpSpMkLst>
        </pc:grpChg>
        <pc:grpChg chg="mod">
          <ac:chgData name="Guest User" userId="" providerId="Windows Live" clId="Web-{3BEFB10B-4D46-F0E8-2D8E-88214F2ABD1D}" dt="2025-06-25T10:57:34.696" v="202" actId="1076"/>
          <ac:grpSpMkLst>
            <pc:docMk/>
            <pc:sldMk cId="0" sldId="275"/>
            <ac:grpSpMk id="10" creationId="{0C9377A6-C982-2E76-5A2F-800E3ED901F3}"/>
          </ac:grpSpMkLst>
        </pc:grpChg>
        <pc:grpChg chg="mod">
          <ac:chgData name="Guest User" userId="" providerId="Windows Live" clId="Web-{3BEFB10B-4D46-F0E8-2D8E-88214F2ABD1D}" dt="2025-06-25T10:57:49.322" v="207" actId="1076"/>
          <ac:grpSpMkLst>
            <pc:docMk/>
            <pc:sldMk cId="0" sldId="275"/>
            <ac:grpSpMk id="11" creationId="{A5EDAD51-6B93-6703-5C1F-E65E1F988E97}"/>
          </ac:grpSpMkLst>
        </pc:grpChg>
        <pc:grpChg chg="mod">
          <ac:chgData name="Guest User" userId="" providerId="Windows Live" clId="Web-{3BEFB10B-4D46-F0E8-2D8E-88214F2ABD1D}" dt="2025-06-25T10:57:58.275" v="209" actId="1076"/>
          <ac:grpSpMkLst>
            <pc:docMk/>
            <pc:sldMk cId="0" sldId="275"/>
            <ac:grpSpMk id="12" creationId="{B610394A-A82D-73CF-D142-BC99C9E550E9}"/>
          </ac:grpSpMkLst>
        </pc:grpChg>
        <pc:grpChg chg="mod">
          <ac:chgData name="Guest User" userId="" providerId="Windows Live" clId="Web-{3BEFB10B-4D46-F0E8-2D8E-88214F2ABD1D}" dt="2025-06-25T10:58:00.525" v="210" actId="1076"/>
          <ac:grpSpMkLst>
            <pc:docMk/>
            <pc:sldMk cId="0" sldId="275"/>
            <ac:grpSpMk id="13" creationId="{D63D122F-9CF7-350C-B453-3894B7848D63}"/>
          </ac:grpSpMkLst>
        </pc:grpChg>
        <pc:grpChg chg="add">
          <ac:chgData name="Guest User" userId="" providerId="Windows Live" clId="Web-{3BEFB10B-4D46-F0E8-2D8E-88214F2ABD1D}" dt="2025-06-25T10:59:31.732" v="227"/>
          <ac:grpSpMkLst>
            <pc:docMk/>
            <pc:sldMk cId="0" sldId="275"/>
            <ac:grpSpMk id="17" creationId="{12299F23-50B4-B583-AB81-E288A6009E7B}"/>
          </ac:grpSpMkLst>
        </pc:grpChg>
        <pc:picChg chg="del topLvl">
          <ac:chgData name="Guest User" userId="" providerId="Windows Live" clId="Web-{3BEFB10B-4D46-F0E8-2D8E-88214F2ABD1D}" dt="2025-06-25T10:58:22.448" v="211"/>
          <ac:picMkLst>
            <pc:docMk/>
            <pc:sldMk cId="0" sldId="275"/>
            <ac:picMk id="14" creationId="{88A658D3-B8E1-1311-526B-2935CFFA529F}"/>
          </ac:picMkLst>
        </pc:picChg>
        <pc:picChg chg="add mod modCrop">
          <ac:chgData name="Guest User" userId="" providerId="Windows Live" clId="Web-{3BEFB10B-4D46-F0E8-2D8E-88214F2ABD1D}" dt="2025-06-25T10:59:05.137" v="226"/>
          <ac:picMkLst>
            <pc:docMk/>
            <pc:sldMk cId="0" sldId="275"/>
            <ac:picMk id="16" creationId="{A9BDCA5D-0879-2890-90B8-A500617E589F}"/>
          </ac:picMkLst>
        </pc:picChg>
      </pc:sldChg>
      <pc:sldChg chg="addSp delSp modSp addAnim modAnim">
        <pc:chgData name="Guest User" userId="" providerId="Windows Live" clId="Web-{3BEFB10B-4D46-F0E8-2D8E-88214F2ABD1D}" dt="2025-06-25T11:50:41.453" v="521"/>
        <pc:sldMkLst>
          <pc:docMk/>
          <pc:sldMk cId="3491662452" sldId="340"/>
        </pc:sldMkLst>
        <pc:spChg chg="add del mod">
          <ac:chgData name="Guest User" userId="" providerId="Windows Live" clId="Web-{3BEFB10B-4D46-F0E8-2D8E-88214F2ABD1D}" dt="2025-06-25T11:32:11.866" v="360"/>
          <ac:spMkLst>
            <pc:docMk/>
            <pc:sldMk cId="3491662452" sldId="340"/>
            <ac:spMk id="4" creationId="{6F9E181F-3AFD-B99F-5CB4-9F008081EC57}"/>
          </ac:spMkLst>
        </pc:spChg>
        <pc:spChg chg="add del mod">
          <ac:chgData name="Guest User" userId="" providerId="Windows Live" clId="Web-{3BEFB10B-4D46-F0E8-2D8E-88214F2ABD1D}" dt="2025-06-25T11:32:34.585" v="364"/>
          <ac:spMkLst>
            <pc:docMk/>
            <pc:sldMk cId="3491662452" sldId="340"/>
            <ac:spMk id="20" creationId="{15154DC0-4AA7-5272-3866-9316F21EF2D2}"/>
          </ac:spMkLst>
        </pc:spChg>
        <pc:spChg chg="add mod">
          <ac:chgData name="Guest User" userId="" providerId="Windows Live" clId="Web-{3BEFB10B-4D46-F0E8-2D8E-88214F2ABD1D}" dt="2025-06-25T11:50:15.655" v="519" actId="1076"/>
          <ac:spMkLst>
            <pc:docMk/>
            <pc:sldMk cId="3491662452" sldId="340"/>
            <ac:spMk id="24" creationId="{CB43A6D0-AD5D-2648-9B11-7FA15E5838A4}"/>
          </ac:spMkLst>
        </pc:spChg>
        <pc:spChg chg="mod">
          <ac:chgData name="Guest User" userId="" providerId="Windows Live" clId="Web-{3BEFB10B-4D46-F0E8-2D8E-88214F2ABD1D}" dt="2025-06-25T11:32:47.570" v="367" actId="1076"/>
          <ac:spMkLst>
            <pc:docMk/>
            <pc:sldMk cId="3491662452" sldId="340"/>
            <ac:spMk id="615" creationId="{11C948C6-ED2A-6C31-D0CA-358AB7424AA0}"/>
          </ac:spMkLst>
        </pc:spChg>
        <pc:spChg chg="add del">
          <ac:chgData name="Guest User" userId="" providerId="Windows Live" clId="Web-{3BEFB10B-4D46-F0E8-2D8E-88214F2ABD1D}" dt="2025-06-25T11:32:30.913" v="363"/>
          <ac:spMkLst>
            <pc:docMk/>
            <pc:sldMk cId="3491662452" sldId="340"/>
            <ac:spMk id="618" creationId="{F7A687FA-8BB0-C6C2-9F0B-6CFC69328E84}"/>
          </ac:spMkLst>
        </pc:spChg>
        <pc:grpChg chg="mod">
          <ac:chgData name="Guest User" userId="" providerId="Windows Live" clId="Web-{3BEFB10B-4D46-F0E8-2D8E-88214F2ABD1D}" dt="2025-06-25T11:49:47.607" v="516" actId="1076"/>
          <ac:grpSpMkLst>
            <pc:docMk/>
            <pc:sldMk cId="3491662452" sldId="340"/>
            <ac:grpSpMk id="10" creationId="{D6045A0A-4A0B-B28E-6FC1-C3EDF42BD628}"/>
          </ac:grpSpMkLst>
        </pc:grpChg>
        <pc:picChg chg="mod">
          <ac:chgData name="Guest User" userId="" providerId="Windows Live" clId="Web-{3BEFB10B-4D46-F0E8-2D8E-88214F2ABD1D}" dt="2025-06-25T11:49:50.842" v="517" actId="1076"/>
          <ac:picMkLst>
            <pc:docMk/>
            <pc:sldMk cId="3491662452" sldId="340"/>
            <ac:picMk id="7" creationId="{F9799F42-EF0E-4FEA-86C0-603E53B2DE4C}"/>
          </ac:picMkLst>
        </pc:picChg>
        <pc:picChg chg="mod">
          <ac:chgData name="Guest User" userId="" providerId="Windows Live" clId="Web-{3BEFB10B-4D46-F0E8-2D8E-88214F2ABD1D}" dt="2025-06-25T11:31:29.630" v="351" actId="1076"/>
          <ac:picMkLst>
            <pc:docMk/>
            <pc:sldMk cId="3491662452" sldId="340"/>
            <ac:picMk id="9" creationId="{59477701-2A3E-3664-05F8-10FD2CCB0A87}"/>
          </ac:picMkLst>
        </pc:picChg>
      </pc:sldChg>
      <pc:sldChg chg="modSp">
        <pc:chgData name="Guest User" userId="" providerId="Windows Live" clId="Web-{3BEFB10B-4D46-F0E8-2D8E-88214F2ABD1D}" dt="2025-06-25T10:54:00.564" v="198" actId="1076"/>
        <pc:sldMkLst>
          <pc:docMk/>
          <pc:sldMk cId="759982165" sldId="343"/>
        </pc:sldMkLst>
        <pc:picChg chg="mod">
          <ac:chgData name="Guest User" userId="" providerId="Windows Live" clId="Web-{3BEFB10B-4D46-F0E8-2D8E-88214F2ABD1D}" dt="2025-06-25T10:53:49.501" v="192" actId="1076"/>
          <ac:picMkLst>
            <pc:docMk/>
            <pc:sldMk cId="759982165" sldId="343"/>
            <ac:picMk id="3" creationId="{682E86E8-3E6D-A40B-7719-266B02E3221D}"/>
          </ac:picMkLst>
        </pc:picChg>
        <pc:picChg chg="mod">
          <ac:chgData name="Guest User" userId="" providerId="Windows Live" clId="Web-{3BEFB10B-4D46-F0E8-2D8E-88214F2ABD1D}" dt="2025-06-25T10:53:55.970" v="194" actId="1076"/>
          <ac:picMkLst>
            <pc:docMk/>
            <pc:sldMk cId="759982165" sldId="343"/>
            <ac:picMk id="7" creationId="{6B098C5E-0B4D-1773-EE25-9FB1904DC7E5}"/>
          </ac:picMkLst>
        </pc:picChg>
        <pc:picChg chg="mod">
          <ac:chgData name="Guest User" userId="" providerId="Windows Live" clId="Web-{3BEFB10B-4D46-F0E8-2D8E-88214F2ABD1D}" dt="2025-06-25T10:53:53.345" v="193" actId="1076"/>
          <ac:picMkLst>
            <pc:docMk/>
            <pc:sldMk cId="759982165" sldId="343"/>
            <ac:picMk id="9" creationId="{FD1BC162-A88A-CF43-42F8-DBF8F5714B71}"/>
          </ac:picMkLst>
        </pc:picChg>
        <pc:picChg chg="mod">
          <ac:chgData name="Guest User" userId="" providerId="Windows Live" clId="Web-{3BEFB10B-4D46-F0E8-2D8E-88214F2ABD1D}" dt="2025-06-25T10:54:00.564" v="198" actId="1076"/>
          <ac:picMkLst>
            <pc:docMk/>
            <pc:sldMk cId="759982165" sldId="343"/>
            <ac:picMk id="10" creationId="{462F14FF-F0A4-31F4-58B1-D1739F0F0D43}"/>
          </ac:picMkLst>
        </pc:picChg>
        <pc:picChg chg="mod">
          <ac:chgData name="Guest User" userId="" providerId="Windows Live" clId="Web-{3BEFB10B-4D46-F0E8-2D8E-88214F2ABD1D}" dt="2025-06-25T10:53:59.439" v="197" actId="1076"/>
          <ac:picMkLst>
            <pc:docMk/>
            <pc:sldMk cId="759982165" sldId="343"/>
            <ac:picMk id="3074" creationId="{823E2FD5-FCE0-8086-6AFC-E2AE3DA9309D}"/>
          </ac:picMkLst>
        </pc:picChg>
      </pc:sldChg>
      <pc:sldChg chg="delAnim">
        <pc:chgData name="Guest User" userId="" providerId="Windows Live" clId="Web-{3BEFB10B-4D46-F0E8-2D8E-88214F2ABD1D}" dt="2025-06-25T11:25:46.945" v="332"/>
        <pc:sldMkLst>
          <pc:docMk/>
          <pc:sldMk cId="4154543221" sldId="345"/>
        </pc:sldMkLst>
      </pc:sldChg>
      <pc:sldChg chg="addSp delSp modSp addAnim delAnim">
        <pc:chgData name="Guest User" userId="" providerId="Windows Live" clId="Web-{3BEFB10B-4D46-F0E8-2D8E-88214F2ABD1D}" dt="2025-06-25T11:25:32.023" v="331"/>
        <pc:sldMkLst>
          <pc:docMk/>
          <pc:sldMk cId="3038351790" sldId="346"/>
        </pc:sldMkLst>
        <pc:picChg chg="del">
          <ac:chgData name="Guest User" userId="" providerId="Windows Live" clId="Web-{3BEFB10B-4D46-F0E8-2D8E-88214F2ABD1D}" dt="2025-06-25T10:35:11.163" v="2"/>
          <ac:picMkLst>
            <pc:docMk/>
            <pc:sldMk cId="3038351790" sldId="346"/>
            <ac:picMk id="2" creationId="{7A5E1AC9-3FD9-182D-CE38-5824160B2770}"/>
          </ac:picMkLst>
        </pc:picChg>
        <pc:picChg chg="add mod">
          <ac:chgData name="Guest User" userId="" providerId="Windows Live" clId="Web-{3BEFB10B-4D46-F0E8-2D8E-88214F2ABD1D}" dt="2025-06-25T10:35:18.071" v="7" actId="1076"/>
          <ac:picMkLst>
            <pc:docMk/>
            <pc:sldMk cId="3038351790" sldId="346"/>
            <ac:picMk id="3" creationId="{291F1586-5828-6103-8CF9-C6C8BA809392}"/>
          </ac:picMkLst>
        </pc:picChg>
        <pc:picChg chg="add mod">
          <ac:chgData name="Guest User" userId="" providerId="Windows Live" clId="Web-{3BEFB10B-4D46-F0E8-2D8E-88214F2ABD1D}" dt="2025-06-25T10:36:19.541" v="22" actId="1076"/>
          <ac:picMkLst>
            <pc:docMk/>
            <pc:sldMk cId="3038351790" sldId="346"/>
            <ac:picMk id="4" creationId="{65BC2CCD-E9CC-DC90-D618-A73ADAFEFEED}"/>
          </ac:picMkLst>
        </pc:picChg>
        <pc:picChg chg="add del mod">
          <ac:chgData name="Guest User" userId="" providerId="Windows Live" clId="Web-{3BEFB10B-4D46-F0E8-2D8E-88214F2ABD1D}" dt="2025-06-25T10:37:44.466" v="27"/>
          <ac:picMkLst>
            <pc:docMk/>
            <pc:sldMk cId="3038351790" sldId="346"/>
            <ac:picMk id="5" creationId="{B33C124A-FAC4-2C8A-8781-79FAD4F397A2}"/>
          </ac:picMkLst>
        </pc:picChg>
        <pc:picChg chg="add del mod">
          <ac:chgData name="Guest User" userId="" providerId="Windows Live" clId="Web-{3BEFB10B-4D46-F0E8-2D8E-88214F2ABD1D}" dt="2025-06-25T10:38:00.795" v="35"/>
          <ac:picMkLst>
            <pc:docMk/>
            <pc:sldMk cId="3038351790" sldId="346"/>
            <ac:picMk id="6" creationId="{AC545994-14E7-A074-DE0D-983ABFAA76C3}"/>
          </ac:picMkLst>
        </pc:picChg>
        <pc:picChg chg="add mod">
          <ac:chgData name="Guest User" userId="" providerId="Windows Live" clId="Web-{3BEFB10B-4D46-F0E8-2D8E-88214F2ABD1D}" dt="2025-06-25T11:19:10.681" v="286" actId="1076"/>
          <ac:picMkLst>
            <pc:docMk/>
            <pc:sldMk cId="3038351790" sldId="346"/>
            <ac:picMk id="7" creationId="{05F9A41F-F823-41E0-81D3-B7890673E821}"/>
          </ac:picMkLst>
        </pc:picChg>
        <pc:picChg chg="add mod">
          <ac:chgData name="Guest User" userId="" providerId="Windows Live" clId="Web-{3BEFB10B-4D46-F0E8-2D8E-88214F2ABD1D}" dt="2025-06-25T10:40:46.316" v="49" actId="1076"/>
          <ac:picMkLst>
            <pc:docMk/>
            <pc:sldMk cId="3038351790" sldId="346"/>
            <ac:picMk id="8" creationId="{9AE1C456-1CBA-4537-1EF5-B60B97EF0B1B}"/>
          </ac:picMkLst>
        </pc:picChg>
        <pc:picChg chg="add del mod">
          <ac:chgData name="Guest User" userId="" providerId="Windows Live" clId="Web-{3BEFB10B-4D46-F0E8-2D8E-88214F2ABD1D}" dt="2025-06-25T10:43:11.134" v="73"/>
          <ac:picMkLst>
            <pc:docMk/>
            <pc:sldMk cId="3038351790" sldId="346"/>
            <ac:picMk id="9" creationId="{4906E051-D366-36A6-06C3-8ACF4C648AFD}"/>
          </ac:picMkLst>
        </pc:picChg>
        <pc:picChg chg="add mod">
          <ac:chgData name="Guest User" userId="" providerId="Windows Live" clId="Web-{3BEFB10B-4D46-F0E8-2D8E-88214F2ABD1D}" dt="2025-06-25T10:43:36.494" v="82" actId="1076"/>
          <ac:picMkLst>
            <pc:docMk/>
            <pc:sldMk cId="3038351790" sldId="346"/>
            <ac:picMk id="10" creationId="{7EF9B628-6202-DD53-2695-CFDF96BA4B38}"/>
          </ac:picMkLst>
        </pc:picChg>
        <pc:picChg chg="add mod">
          <ac:chgData name="Guest User" userId="" providerId="Windows Live" clId="Web-{3BEFB10B-4D46-F0E8-2D8E-88214F2ABD1D}" dt="2025-06-25T10:43:34.697" v="81" actId="1076"/>
          <ac:picMkLst>
            <pc:docMk/>
            <pc:sldMk cId="3038351790" sldId="346"/>
            <ac:picMk id="11" creationId="{63E46E6C-11CA-9549-C86C-484CBCFF18D5}"/>
          </ac:picMkLst>
        </pc:picChg>
        <pc:picChg chg="add mod">
          <ac:chgData name="Guest User" userId="" providerId="Windows Live" clId="Web-{3BEFB10B-4D46-F0E8-2D8E-88214F2ABD1D}" dt="2025-06-25T10:43:33.572" v="80" actId="1076"/>
          <ac:picMkLst>
            <pc:docMk/>
            <pc:sldMk cId="3038351790" sldId="346"/>
            <ac:picMk id="12" creationId="{20CE413D-706A-FF60-0792-5BC66BB77142}"/>
          </ac:picMkLst>
        </pc:picChg>
        <pc:picChg chg="del">
          <ac:chgData name="Guest User" userId="" providerId="Windows Live" clId="Web-{3BEFB10B-4D46-F0E8-2D8E-88214F2ABD1D}" dt="2025-06-25T10:40:51.988" v="51"/>
          <ac:picMkLst>
            <pc:docMk/>
            <pc:sldMk cId="3038351790" sldId="346"/>
            <ac:picMk id="2050" creationId="{C3E662A0-A189-0FAB-89C5-6C6CB5B3196C}"/>
          </ac:picMkLst>
        </pc:picChg>
      </pc:sldChg>
      <pc:sldChg chg="addSp delSp modSp">
        <pc:chgData name="Guest User" userId="" providerId="Windows Live" clId="Web-{3BEFB10B-4D46-F0E8-2D8E-88214F2ABD1D}" dt="2025-06-25T11:07:39.359" v="272" actId="1076"/>
        <pc:sldMkLst>
          <pc:docMk/>
          <pc:sldMk cId="3431687216" sldId="348"/>
        </pc:sldMkLst>
        <pc:spChg chg="mod">
          <ac:chgData name="Guest User" userId="" providerId="Windows Live" clId="Web-{3BEFB10B-4D46-F0E8-2D8E-88214F2ABD1D}" dt="2025-06-25T11:00:37.812" v="235" actId="1076"/>
          <ac:spMkLst>
            <pc:docMk/>
            <pc:sldMk cId="3431687216" sldId="348"/>
            <ac:spMk id="3" creationId="{7FA93157-8E59-270F-F19F-D0FBF136BACA}"/>
          </ac:spMkLst>
        </pc:spChg>
        <pc:spChg chg="del">
          <ac:chgData name="Guest User" userId="" providerId="Windows Live" clId="Web-{3BEFB10B-4D46-F0E8-2D8E-88214F2ABD1D}" dt="2025-06-25T10:52:24.357" v="159"/>
          <ac:spMkLst>
            <pc:docMk/>
            <pc:sldMk cId="3431687216" sldId="348"/>
            <ac:spMk id="4" creationId="{2BB9644E-C8A6-A567-9394-A310A4ECCC88}"/>
          </ac:spMkLst>
        </pc:spChg>
        <pc:spChg chg="mod">
          <ac:chgData name="Guest User" userId="" providerId="Windows Live" clId="Web-{3BEFB10B-4D46-F0E8-2D8E-88214F2ABD1D}" dt="2025-06-25T11:00:40.484" v="236" actId="1076"/>
          <ac:spMkLst>
            <pc:docMk/>
            <pc:sldMk cId="3431687216" sldId="348"/>
            <ac:spMk id="5" creationId="{0E6570D3-1AEB-55B3-1A63-02F83F65031F}"/>
          </ac:spMkLst>
        </pc:spChg>
        <pc:spChg chg="del">
          <ac:chgData name="Guest User" userId="" providerId="Windows Live" clId="Web-{3BEFB10B-4D46-F0E8-2D8E-88214F2ABD1D}" dt="2025-06-25T10:52:27.357" v="160"/>
          <ac:spMkLst>
            <pc:docMk/>
            <pc:sldMk cId="3431687216" sldId="348"/>
            <ac:spMk id="6" creationId="{B37A36F3-26E9-947E-D153-4BE0CD93FAFB}"/>
          </ac:spMkLst>
        </pc:spChg>
        <pc:spChg chg="mod">
          <ac:chgData name="Guest User" userId="" providerId="Windows Live" clId="Web-{3BEFB10B-4D46-F0E8-2D8E-88214F2ABD1D}" dt="2025-06-25T11:00:46.016" v="237" actId="1076"/>
          <ac:spMkLst>
            <pc:docMk/>
            <pc:sldMk cId="3431687216" sldId="348"/>
            <ac:spMk id="7" creationId="{B817B6EA-FE38-14A3-3BCF-1E33493D7731}"/>
          </ac:spMkLst>
        </pc:spChg>
        <pc:spChg chg="del">
          <ac:chgData name="Guest User" userId="" providerId="Windows Live" clId="Web-{3BEFB10B-4D46-F0E8-2D8E-88214F2ABD1D}" dt="2025-06-25T10:52:29.217" v="161"/>
          <ac:spMkLst>
            <pc:docMk/>
            <pc:sldMk cId="3431687216" sldId="348"/>
            <ac:spMk id="8" creationId="{4D128193-236D-07E5-4C57-CDD1BEFD212D}"/>
          </ac:spMkLst>
        </pc:spChg>
        <pc:spChg chg="mod">
          <ac:chgData name="Guest User" userId="" providerId="Windows Live" clId="Web-{3BEFB10B-4D46-F0E8-2D8E-88214F2ABD1D}" dt="2025-06-25T11:00:14.358" v="232" actId="1076"/>
          <ac:spMkLst>
            <pc:docMk/>
            <pc:sldMk cId="3431687216" sldId="348"/>
            <ac:spMk id="10" creationId="{9E45F2DC-A0D6-15FF-7E29-3CA4C10E8E3C}"/>
          </ac:spMkLst>
        </pc:spChg>
        <pc:spChg chg="mod">
          <ac:chgData name="Guest User" userId="" providerId="Windows Live" clId="Web-{3BEFB10B-4D46-F0E8-2D8E-88214F2ABD1D}" dt="2025-06-25T11:00:16.671" v="233" actId="1076"/>
          <ac:spMkLst>
            <pc:docMk/>
            <pc:sldMk cId="3431687216" sldId="348"/>
            <ac:spMk id="11" creationId="{152C69E2-53D1-9065-060F-55C6EC954EF2}"/>
          </ac:spMkLst>
        </pc:spChg>
        <pc:spChg chg="mod">
          <ac:chgData name="Guest User" userId="" providerId="Windows Live" clId="Web-{3BEFB10B-4D46-F0E8-2D8E-88214F2ABD1D}" dt="2025-06-25T11:00:19.187" v="234" actId="1076"/>
          <ac:spMkLst>
            <pc:docMk/>
            <pc:sldMk cId="3431687216" sldId="348"/>
            <ac:spMk id="12" creationId="{2786A9F9-FB93-71AA-6278-0C1305F6868E}"/>
          </ac:spMkLst>
        </pc:spChg>
        <pc:picChg chg="add mod">
          <ac:chgData name="Guest User" userId="" providerId="Windows Live" clId="Web-{3BEFB10B-4D46-F0E8-2D8E-88214F2ABD1D}" dt="2025-06-25T11:00:54.375" v="242" actId="1076"/>
          <ac:picMkLst>
            <pc:docMk/>
            <pc:sldMk cId="3431687216" sldId="348"/>
            <ac:picMk id="9" creationId="{587DE3F1-85E2-97C8-035F-B9C58B3F0863}"/>
          </ac:picMkLst>
        </pc:picChg>
        <pc:picChg chg="add mod">
          <ac:chgData name="Guest User" userId="" providerId="Windows Live" clId="Web-{3BEFB10B-4D46-F0E8-2D8E-88214F2ABD1D}" dt="2025-06-25T11:01:38.315" v="249" actId="1076"/>
          <ac:picMkLst>
            <pc:docMk/>
            <pc:sldMk cId="3431687216" sldId="348"/>
            <ac:picMk id="13" creationId="{219DE2EE-6048-0A04-B95C-196D8996C173}"/>
          </ac:picMkLst>
        </pc:picChg>
        <pc:picChg chg="add mod">
          <ac:chgData name="Guest User" userId="" providerId="Windows Live" clId="Web-{3BEFB10B-4D46-F0E8-2D8E-88214F2ABD1D}" dt="2025-06-25T11:02:38.145" v="253" actId="1076"/>
          <ac:picMkLst>
            <pc:docMk/>
            <pc:sldMk cId="3431687216" sldId="348"/>
            <ac:picMk id="14" creationId="{2749D05D-12D7-4F53-F159-E580A86765B4}"/>
          </ac:picMkLst>
        </pc:picChg>
        <pc:picChg chg="add del mod">
          <ac:chgData name="Guest User" userId="" providerId="Windows Live" clId="Web-{3BEFB10B-4D46-F0E8-2D8E-88214F2ABD1D}" dt="2025-06-25T11:02:59.036" v="255"/>
          <ac:picMkLst>
            <pc:docMk/>
            <pc:sldMk cId="3431687216" sldId="348"/>
            <ac:picMk id="15" creationId="{9BCF7148-B1A3-DAF7-8705-95FFFBCF3C24}"/>
          </ac:picMkLst>
        </pc:picChg>
        <pc:picChg chg="add del mod">
          <ac:chgData name="Guest User" userId="" providerId="Windows Live" clId="Web-{3BEFB10B-4D46-F0E8-2D8E-88214F2ABD1D}" dt="2025-06-25T11:05:37.214" v="257"/>
          <ac:picMkLst>
            <pc:docMk/>
            <pc:sldMk cId="3431687216" sldId="348"/>
            <ac:picMk id="16" creationId="{92B76557-12AF-F882-F81F-DE2B5FE57EC2}"/>
          </ac:picMkLst>
        </pc:picChg>
        <pc:picChg chg="add mod">
          <ac:chgData name="Guest User" userId="" providerId="Windows Live" clId="Web-{3BEFB10B-4D46-F0E8-2D8E-88214F2ABD1D}" dt="2025-06-25T11:05:55.293" v="260" actId="1076"/>
          <ac:picMkLst>
            <pc:docMk/>
            <pc:sldMk cId="3431687216" sldId="348"/>
            <ac:picMk id="17" creationId="{318A58B0-43E8-2A53-CFAB-26D208179FC0}"/>
          </ac:picMkLst>
        </pc:picChg>
        <pc:picChg chg="add del mod">
          <ac:chgData name="Guest User" userId="" providerId="Windows Live" clId="Web-{3BEFB10B-4D46-F0E8-2D8E-88214F2ABD1D}" dt="2025-06-25T11:06:33.872" v="262"/>
          <ac:picMkLst>
            <pc:docMk/>
            <pc:sldMk cId="3431687216" sldId="348"/>
            <ac:picMk id="18" creationId="{7A371949-0403-7336-4302-E6FA2F44A7C5}"/>
          </ac:picMkLst>
        </pc:picChg>
        <pc:picChg chg="add mod modCrop">
          <ac:chgData name="Guest User" userId="" providerId="Windows Live" clId="Web-{3BEFB10B-4D46-F0E8-2D8E-88214F2ABD1D}" dt="2025-06-25T11:07:22.343" v="269" actId="1076"/>
          <ac:picMkLst>
            <pc:docMk/>
            <pc:sldMk cId="3431687216" sldId="348"/>
            <ac:picMk id="19" creationId="{50A7980C-21A1-3E04-DFB3-20BAD69583AC}"/>
          </ac:picMkLst>
        </pc:picChg>
        <pc:picChg chg="add mod">
          <ac:chgData name="Guest User" userId="" providerId="Windows Live" clId="Web-{3BEFB10B-4D46-F0E8-2D8E-88214F2ABD1D}" dt="2025-06-25T11:07:39.359" v="272" actId="1076"/>
          <ac:picMkLst>
            <pc:docMk/>
            <pc:sldMk cId="3431687216" sldId="348"/>
            <ac:picMk id="20" creationId="{F9063F22-99F6-4C1E-7DFA-ADD6131DCB44}"/>
          </ac:picMkLst>
        </pc:picChg>
      </pc:sldChg>
      <pc:sldChg chg="modSp add replId">
        <pc:chgData name="Guest User" userId="" providerId="Windows Live" clId="Web-{3BEFB10B-4D46-F0E8-2D8E-88214F2ABD1D}" dt="2025-06-25T10:49:54.961" v="124" actId="20577"/>
        <pc:sldMkLst>
          <pc:docMk/>
          <pc:sldMk cId="942159030" sldId="349"/>
        </pc:sldMkLst>
        <pc:spChg chg="mod">
          <ac:chgData name="Guest User" userId="" providerId="Windows Live" clId="Web-{3BEFB10B-4D46-F0E8-2D8E-88214F2ABD1D}" dt="2025-06-25T10:49:54.961" v="124" actId="20577"/>
          <ac:spMkLst>
            <pc:docMk/>
            <pc:sldMk cId="942159030" sldId="349"/>
            <ac:spMk id="560" creationId="{1311D510-7488-2D5C-B7AD-9BFF2D83C4D3}"/>
          </ac:spMkLst>
        </pc:spChg>
      </pc:sldChg>
      <pc:sldChg chg="addSp delSp modSp add replId">
        <pc:chgData name="Guest User" userId="" providerId="Windows Live" clId="Web-{3BEFB10B-4D46-F0E8-2D8E-88214F2ABD1D}" dt="2025-06-25T10:51:45.824" v="158" actId="1076"/>
        <pc:sldMkLst>
          <pc:docMk/>
          <pc:sldMk cId="1495136591" sldId="350"/>
        </pc:sldMkLst>
        <pc:spChg chg="del">
          <ac:chgData name="Guest User" userId="" providerId="Windows Live" clId="Web-{3BEFB10B-4D46-F0E8-2D8E-88214F2ABD1D}" dt="2025-06-25T10:51:38.308" v="156"/>
          <ac:spMkLst>
            <pc:docMk/>
            <pc:sldMk cId="1495136591" sldId="350"/>
            <ac:spMk id="2" creationId="{3B311726-3613-0716-6EF7-B18845E0E0B5}"/>
          </ac:spMkLst>
        </pc:spChg>
        <pc:spChg chg="add del mod">
          <ac:chgData name="Guest User" userId="" providerId="Windows Live" clId="Web-{3BEFB10B-4D46-F0E8-2D8E-88214F2ABD1D}" dt="2025-06-25T10:51:40.621" v="157"/>
          <ac:spMkLst>
            <pc:docMk/>
            <pc:sldMk cId="1495136591" sldId="350"/>
            <ac:spMk id="4" creationId="{7A555D34-3A5B-C690-4E3B-1E82D54D8E45}"/>
          </ac:spMkLst>
        </pc:spChg>
        <pc:spChg chg="mod">
          <ac:chgData name="Guest User" userId="" providerId="Windows Live" clId="Web-{3BEFB10B-4D46-F0E8-2D8E-88214F2ABD1D}" dt="2025-06-25T10:51:45.824" v="158" actId="1076"/>
          <ac:spMkLst>
            <pc:docMk/>
            <pc:sldMk cId="1495136591" sldId="350"/>
            <ac:spMk id="560" creationId="{F08C26FE-D3EE-7CD0-1201-09C513EAEBE5}"/>
          </ac:spMkLst>
        </pc:spChg>
        <pc:spChg chg="del">
          <ac:chgData name="Guest User" userId="" providerId="Windows Live" clId="Web-{3BEFB10B-4D46-F0E8-2D8E-88214F2ABD1D}" dt="2025-06-25T10:51:37.230" v="155"/>
          <ac:spMkLst>
            <pc:docMk/>
            <pc:sldMk cId="1495136591" sldId="350"/>
            <ac:spMk id="561" creationId="{5A653AE9-AD6C-C50E-99E7-DB0DD0B2A655}"/>
          </ac:spMkLst>
        </pc:spChg>
      </pc:sldChg>
      <pc:sldChg chg="addSp delSp modSp add ord replId addAnim delAnim">
        <pc:chgData name="Guest User" userId="" providerId="Windows Live" clId="Web-{3BEFB10B-4D46-F0E8-2D8E-88214F2ABD1D}" dt="2025-06-25T11:48:02.619" v="509"/>
        <pc:sldMkLst>
          <pc:docMk/>
          <pc:sldMk cId="3721537441" sldId="351"/>
        </pc:sldMkLst>
        <pc:spChg chg="del">
          <ac:chgData name="Guest User" userId="" providerId="Windows Live" clId="Web-{3BEFB10B-4D46-F0E8-2D8E-88214F2ABD1D}" dt="2025-06-25T11:42:03.294" v="369"/>
          <ac:spMkLst>
            <pc:docMk/>
            <pc:sldMk cId="3721537441" sldId="351"/>
            <ac:spMk id="3" creationId="{4F506453-2EAD-6FC5-0DCA-7D4A21B22FC8}"/>
          </ac:spMkLst>
        </pc:spChg>
        <pc:spChg chg="add del mod">
          <ac:chgData name="Guest User" userId="" providerId="Windows Live" clId="Web-{3BEFB10B-4D46-F0E8-2D8E-88214F2ABD1D}" dt="2025-06-25T11:42:39.045" v="371"/>
          <ac:spMkLst>
            <pc:docMk/>
            <pc:sldMk cId="3721537441" sldId="351"/>
            <ac:spMk id="4" creationId="{2D0615B5-3922-8231-6879-5F3859D8A190}"/>
          </ac:spMkLst>
        </pc:spChg>
        <pc:spChg chg="add del mod">
          <ac:chgData name="Guest User" userId="" providerId="Windows Live" clId="Web-{3BEFB10B-4D46-F0E8-2D8E-88214F2ABD1D}" dt="2025-06-25T11:43:29.422" v="383"/>
          <ac:spMkLst>
            <pc:docMk/>
            <pc:sldMk cId="3721537441" sldId="351"/>
            <ac:spMk id="7" creationId="{650F4CBD-2654-A12D-2253-045BE155B7AA}"/>
          </ac:spMkLst>
        </pc:spChg>
        <pc:spChg chg="add del mod">
          <ac:chgData name="Guest User" userId="" providerId="Windows Live" clId="Web-{3BEFB10B-4D46-F0E8-2D8E-88214F2ABD1D}" dt="2025-06-25T11:44:11.517" v="396"/>
          <ac:spMkLst>
            <pc:docMk/>
            <pc:sldMk cId="3721537441" sldId="351"/>
            <ac:spMk id="9" creationId="{B471C7AC-09B8-F52C-72CF-9379669A1B1E}"/>
          </ac:spMkLst>
        </pc:spChg>
        <pc:spChg chg="add del mod">
          <ac:chgData name="Guest User" userId="" providerId="Windows Live" clId="Web-{3BEFB10B-4D46-F0E8-2D8E-88214F2ABD1D}" dt="2025-06-25T11:44:08.939" v="392"/>
          <ac:spMkLst>
            <pc:docMk/>
            <pc:sldMk cId="3721537441" sldId="351"/>
            <ac:spMk id="11" creationId="{CD64A60C-8CED-A214-BCE5-3751DFB825DE}"/>
          </ac:spMkLst>
        </pc:spChg>
        <pc:spChg chg="add del mod">
          <ac:chgData name="Guest User" userId="" providerId="Windows Live" clId="Web-{3BEFB10B-4D46-F0E8-2D8E-88214F2ABD1D}" dt="2025-06-25T11:44:11.517" v="395"/>
          <ac:spMkLst>
            <pc:docMk/>
            <pc:sldMk cId="3721537441" sldId="351"/>
            <ac:spMk id="13" creationId="{83907E6E-BBB9-A966-71B8-5D9F5AC40882}"/>
          </ac:spMkLst>
        </pc:spChg>
        <pc:spChg chg="add del mod">
          <ac:chgData name="Guest User" userId="" providerId="Windows Live" clId="Web-{3BEFB10B-4D46-F0E8-2D8E-88214F2ABD1D}" dt="2025-06-25T11:44:11.517" v="394"/>
          <ac:spMkLst>
            <pc:docMk/>
            <pc:sldMk cId="3721537441" sldId="351"/>
            <ac:spMk id="15" creationId="{A1C04A5D-1F26-6996-4E40-E1D479366899}"/>
          </ac:spMkLst>
        </pc:spChg>
        <pc:spChg chg="add del mod">
          <ac:chgData name="Guest User" userId="" providerId="Windows Live" clId="Web-{3BEFB10B-4D46-F0E8-2D8E-88214F2ABD1D}" dt="2025-06-25T11:44:08.939" v="391"/>
          <ac:spMkLst>
            <pc:docMk/>
            <pc:sldMk cId="3721537441" sldId="351"/>
            <ac:spMk id="17" creationId="{3AFFD7CB-3C92-341B-53E6-EC0F5823F8B8}"/>
          </ac:spMkLst>
        </pc:spChg>
        <pc:spChg chg="add del mod">
          <ac:chgData name="Guest User" userId="" providerId="Windows Live" clId="Web-{3BEFB10B-4D46-F0E8-2D8E-88214F2ABD1D}" dt="2025-06-25T11:44:11.517" v="393"/>
          <ac:spMkLst>
            <pc:docMk/>
            <pc:sldMk cId="3721537441" sldId="351"/>
            <ac:spMk id="19" creationId="{4503CCA3-21D5-5FB2-47BA-281325DA5D4A}"/>
          </ac:spMkLst>
        </pc:spChg>
        <pc:spChg chg="add mod">
          <ac:chgData name="Guest User" userId="" providerId="Windows Live" clId="Web-{3BEFB10B-4D46-F0E8-2D8E-88214F2ABD1D}" dt="2025-06-25T11:46:23.537" v="438" actId="1076"/>
          <ac:spMkLst>
            <pc:docMk/>
            <pc:sldMk cId="3721537441" sldId="351"/>
            <ac:spMk id="24" creationId="{93811E5E-8A9D-B98F-9879-8DA4FD942645}"/>
          </ac:spMkLst>
        </pc:spChg>
        <pc:spChg chg="add mod">
          <ac:chgData name="Guest User" userId="" providerId="Windows Live" clId="Web-{3BEFB10B-4D46-F0E8-2D8E-88214F2ABD1D}" dt="2025-06-25T11:46:51.398" v="462" actId="1076"/>
          <ac:spMkLst>
            <pc:docMk/>
            <pc:sldMk cId="3721537441" sldId="351"/>
            <ac:spMk id="26" creationId="{1D50623B-6652-BC94-48CD-5A06C1C6844A}"/>
          </ac:spMkLst>
        </pc:spChg>
        <pc:spChg chg="add mod">
          <ac:chgData name="Guest User" userId="" providerId="Windows Live" clId="Web-{3BEFB10B-4D46-F0E8-2D8E-88214F2ABD1D}" dt="2025-06-25T11:47:07.414" v="475" actId="1076"/>
          <ac:spMkLst>
            <pc:docMk/>
            <pc:sldMk cId="3721537441" sldId="351"/>
            <ac:spMk id="27" creationId="{A2CD181C-3726-56DE-9A4B-B3C19C7652B4}"/>
          </ac:spMkLst>
        </pc:spChg>
        <pc:spChg chg="add mod">
          <ac:chgData name="Guest User" userId="" providerId="Windows Live" clId="Web-{3BEFB10B-4D46-F0E8-2D8E-88214F2ABD1D}" dt="2025-06-25T11:47:22.758" v="505" actId="1076"/>
          <ac:spMkLst>
            <pc:docMk/>
            <pc:sldMk cId="3721537441" sldId="351"/>
            <ac:spMk id="28" creationId="{809A3658-A3D4-4ABC-343A-3B28D47C9172}"/>
          </ac:spMkLst>
        </pc:spChg>
        <pc:spChg chg="add del mod">
          <ac:chgData name="Guest User" userId="" providerId="Windows Live" clId="Web-{3BEFB10B-4D46-F0E8-2D8E-88214F2ABD1D}" dt="2025-06-25T11:48:02.619" v="509"/>
          <ac:spMkLst>
            <pc:docMk/>
            <pc:sldMk cId="3721537441" sldId="351"/>
            <ac:spMk id="30" creationId="{4A9902BC-C929-5C5E-FC00-D56447B5B2FF}"/>
          </ac:spMkLst>
        </pc:spChg>
        <pc:spChg chg="del">
          <ac:chgData name="Guest User" userId="" providerId="Windows Live" clId="Web-{3BEFB10B-4D46-F0E8-2D8E-88214F2ABD1D}" dt="2025-06-25T11:47:57.150" v="508"/>
          <ac:spMkLst>
            <pc:docMk/>
            <pc:sldMk cId="3721537441" sldId="351"/>
            <ac:spMk id="575" creationId="{5E670814-7CC2-4F0C-CA2A-BC4C44BABF8E}"/>
          </ac:spMkLst>
        </pc:spChg>
        <pc:spChg chg="del">
          <ac:chgData name="Guest User" userId="" providerId="Windows Live" clId="Web-{3BEFB10B-4D46-F0E8-2D8E-88214F2ABD1D}" dt="2025-06-25T11:43:26.750" v="382"/>
          <ac:spMkLst>
            <pc:docMk/>
            <pc:sldMk cId="3721537441" sldId="351"/>
            <ac:spMk id="576" creationId="{10618E6B-7377-2A66-6F3A-5DCE923148E7}"/>
          </ac:spMkLst>
        </pc:spChg>
        <pc:spChg chg="del mod">
          <ac:chgData name="Guest User" userId="" providerId="Windows Live" clId="Web-{3BEFB10B-4D46-F0E8-2D8E-88214F2ABD1D}" dt="2025-06-25T11:43:38.156" v="390"/>
          <ac:spMkLst>
            <pc:docMk/>
            <pc:sldMk cId="3721537441" sldId="351"/>
            <ac:spMk id="578" creationId="{5B01CCE1-A242-0A2C-741E-5759057B9C99}"/>
          </ac:spMkLst>
        </pc:spChg>
        <pc:spChg chg="del">
          <ac:chgData name="Guest User" userId="" providerId="Windows Live" clId="Web-{3BEFB10B-4D46-F0E8-2D8E-88214F2ABD1D}" dt="2025-06-25T11:43:38.063" v="389"/>
          <ac:spMkLst>
            <pc:docMk/>
            <pc:sldMk cId="3721537441" sldId="351"/>
            <ac:spMk id="581" creationId="{D0AF8F96-D808-5653-855B-207A7889185C}"/>
          </ac:spMkLst>
        </pc:spChg>
        <pc:spChg chg="del">
          <ac:chgData name="Guest User" userId="" providerId="Windows Live" clId="Web-{3BEFB10B-4D46-F0E8-2D8E-88214F2ABD1D}" dt="2025-06-25T11:42:36.607" v="370"/>
          <ac:spMkLst>
            <pc:docMk/>
            <pc:sldMk cId="3721537441" sldId="351"/>
            <ac:spMk id="582" creationId="{0E68C2D1-F0FD-A96C-CF4B-3293610F147C}"/>
          </ac:spMkLst>
        </pc:spChg>
        <pc:spChg chg="del">
          <ac:chgData name="Guest User" userId="" providerId="Windows Live" clId="Web-{3BEFB10B-4D46-F0E8-2D8E-88214F2ABD1D}" dt="2025-06-25T11:43:37.969" v="388"/>
          <ac:spMkLst>
            <pc:docMk/>
            <pc:sldMk cId="3721537441" sldId="351"/>
            <ac:spMk id="583" creationId="{0ED25246-2E9A-AD13-A18F-607219652B9D}"/>
          </ac:spMkLst>
        </pc:spChg>
        <pc:spChg chg="del">
          <ac:chgData name="Guest User" userId="" providerId="Windows Live" clId="Web-{3BEFB10B-4D46-F0E8-2D8E-88214F2ABD1D}" dt="2025-06-25T11:43:37.891" v="387"/>
          <ac:spMkLst>
            <pc:docMk/>
            <pc:sldMk cId="3721537441" sldId="351"/>
            <ac:spMk id="584" creationId="{143D37E1-B71C-5567-9B03-11D42F0EFF02}"/>
          </ac:spMkLst>
        </pc:spChg>
        <pc:spChg chg="del">
          <ac:chgData name="Guest User" userId="" providerId="Windows Live" clId="Web-{3BEFB10B-4D46-F0E8-2D8E-88214F2ABD1D}" dt="2025-06-25T11:43:37.813" v="386"/>
          <ac:spMkLst>
            <pc:docMk/>
            <pc:sldMk cId="3721537441" sldId="351"/>
            <ac:spMk id="586" creationId="{08BFF0B8-B6DB-889E-9CD4-35D651697E9E}"/>
          </ac:spMkLst>
        </pc:spChg>
        <pc:spChg chg="del">
          <ac:chgData name="Guest User" userId="" providerId="Windows Live" clId="Web-{3BEFB10B-4D46-F0E8-2D8E-88214F2ABD1D}" dt="2025-06-25T11:43:37.734" v="385"/>
          <ac:spMkLst>
            <pc:docMk/>
            <pc:sldMk cId="3721537441" sldId="351"/>
            <ac:spMk id="587" creationId="{C7F283AF-7F20-0A73-CE0E-5BDBD0D23217}"/>
          </ac:spMkLst>
        </pc:spChg>
        <pc:picChg chg="add mod">
          <ac:chgData name="Guest User" userId="" providerId="Windows Live" clId="Web-{3BEFB10B-4D46-F0E8-2D8E-88214F2ABD1D}" dt="2025-06-25T11:45:44.723" v="413" actId="1076"/>
          <ac:picMkLst>
            <pc:docMk/>
            <pc:sldMk cId="3721537441" sldId="351"/>
            <ac:picMk id="5" creationId="{973D4EF1-F905-EE9C-7DAE-E0E4C2CA734F}"/>
          </ac:picMkLst>
        </pc:picChg>
        <pc:picChg chg="add mod">
          <ac:chgData name="Guest User" userId="" providerId="Windows Live" clId="Web-{3BEFB10B-4D46-F0E8-2D8E-88214F2ABD1D}" dt="2025-06-25T11:45:45.927" v="414" actId="1076"/>
          <ac:picMkLst>
            <pc:docMk/>
            <pc:sldMk cId="3721537441" sldId="351"/>
            <ac:picMk id="20" creationId="{5CE54814-5CD2-5919-1989-335CA7260B4A}"/>
          </ac:picMkLst>
        </pc:picChg>
        <pc:picChg chg="add mod">
          <ac:chgData name="Guest User" userId="" providerId="Windows Live" clId="Web-{3BEFB10B-4D46-F0E8-2D8E-88214F2ABD1D}" dt="2025-06-25T11:45:01.112" v="406" actId="1076"/>
          <ac:picMkLst>
            <pc:docMk/>
            <pc:sldMk cId="3721537441" sldId="351"/>
            <ac:picMk id="21" creationId="{75BD61F9-D5A1-338D-2246-18E8A3432092}"/>
          </ac:picMkLst>
        </pc:picChg>
        <pc:picChg chg="add mod">
          <ac:chgData name="Guest User" userId="" providerId="Windows Live" clId="Web-{3BEFB10B-4D46-F0E8-2D8E-88214F2ABD1D}" dt="2025-06-25T11:45:48.630" v="415" actId="1076"/>
          <ac:picMkLst>
            <pc:docMk/>
            <pc:sldMk cId="3721537441" sldId="351"/>
            <ac:picMk id="22" creationId="{4FDE1093-3405-5CDB-CA5D-0925515F1743}"/>
          </ac:picMkLst>
        </pc:picChg>
      </pc:sldChg>
    </pc:docChg>
  </pc:docChgLst>
  <pc:docChgLst>
    <pc:chgData name="Guest User" providerId="Windows Live" clId="Web-{3184D2F6-8F28-3540-9D35-BFC417044388}"/>
    <pc:docChg chg="modSld">
      <pc:chgData name="Guest User" userId="" providerId="Windows Live" clId="Web-{3184D2F6-8F28-3540-9D35-BFC417044388}" dt="2025-06-24T13:16:03.848" v="18" actId="20577"/>
      <pc:docMkLst>
        <pc:docMk/>
      </pc:docMkLst>
      <pc:sldChg chg="modSp">
        <pc:chgData name="Guest User" userId="" providerId="Windows Live" clId="Web-{3184D2F6-8F28-3540-9D35-BFC417044388}" dt="2025-06-24T13:16:03.848" v="18" actId="20577"/>
        <pc:sldMkLst>
          <pc:docMk/>
          <pc:sldMk cId="0" sldId="260"/>
        </pc:sldMkLst>
        <pc:spChg chg="mod">
          <ac:chgData name="Guest User" userId="" providerId="Windows Live" clId="Web-{3184D2F6-8F28-3540-9D35-BFC417044388}" dt="2025-06-24T13:16:03.848" v="18" actId="20577"/>
          <ac:spMkLst>
            <pc:docMk/>
            <pc:sldMk cId="0" sldId="260"/>
            <ac:spMk id="618" creationId="{00000000-0000-0000-0000-000000000000}"/>
          </ac:spMkLst>
        </pc:spChg>
      </pc:sldChg>
    </pc:docChg>
  </pc:docChgLst>
  <pc:docChgLst>
    <pc:chgData name="Guest User" providerId="Windows Live" clId="Web-{57A7CB3D-8418-98DC-B09A-4DAB1DDFA563}"/>
    <pc:docChg chg="modSld">
      <pc:chgData name="Guest User" userId="" providerId="Windows Live" clId="Web-{57A7CB3D-8418-98DC-B09A-4DAB1DDFA563}" dt="2025-06-24T13:18:57.660" v="14" actId="20577"/>
      <pc:docMkLst>
        <pc:docMk/>
      </pc:docMkLst>
      <pc:sldChg chg="modSp">
        <pc:chgData name="Guest User" userId="" providerId="Windows Live" clId="Web-{57A7CB3D-8418-98DC-B09A-4DAB1DDFA563}" dt="2025-06-24T13:18:48.863" v="13"/>
        <pc:sldMkLst>
          <pc:docMk/>
          <pc:sldMk cId="0" sldId="257"/>
        </pc:sldMkLst>
        <pc:graphicFrameChg chg="mod modGraphic">
          <ac:chgData name="Guest User" userId="" providerId="Windows Live" clId="Web-{57A7CB3D-8418-98DC-B09A-4DAB1DDFA563}" dt="2025-06-24T13:18:48.863" v="13"/>
          <ac:graphicFrameMkLst>
            <pc:docMk/>
            <pc:sldMk cId="0" sldId="257"/>
            <ac:graphicFrameMk id="568" creationId="{00000000-0000-0000-0000-000000000000}"/>
          </ac:graphicFrameMkLst>
        </pc:graphicFrameChg>
      </pc:sldChg>
      <pc:sldChg chg="modSp">
        <pc:chgData name="Guest User" userId="" providerId="Windows Live" clId="Web-{57A7CB3D-8418-98DC-B09A-4DAB1DDFA563}" dt="2025-06-24T13:18:57.660" v="14" actId="20577"/>
        <pc:sldMkLst>
          <pc:docMk/>
          <pc:sldMk cId="0" sldId="260"/>
        </pc:sldMkLst>
        <pc:spChg chg="mod">
          <ac:chgData name="Guest User" userId="" providerId="Windows Live" clId="Web-{57A7CB3D-8418-98DC-B09A-4DAB1DDFA563}" dt="2025-06-24T13:18:57.660" v="14" actId="20577"/>
          <ac:spMkLst>
            <pc:docMk/>
            <pc:sldMk cId="0" sldId="260"/>
            <ac:spMk id="618" creationId="{00000000-0000-0000-0000-000000000000}"/>
          </ac:spMkLst>
        </pc:spChg>
      </pc:sldChg>
    </pc:docChg>
  </pc:docChgLst>
  <pc:docChgLst>
    <pc:chgData name="Guest User" providerId="Windows Live" clId="Web-{D9611CE6-4370-3FAA-A0E5-74C6A7D68FDE}"/>
    <pc:docChg chg="modSld">
      <pc:chgData name="Guest User" userId="" providerId="Windows Live" clId="Web-{D9611CE6-4370-3FAA-A0E5-74C6A7D68FDE}" dt="2025-06-25T11:17:21.223" v="3" actId="20577"/>
      <pc:docMkLst>
        <pc:docMk/>
      </pc:docMkLst>
      <pc:sldChg chg="modSp">
        <pc:chgData name="Guest User" userId="" providerId="Windows Live" clId="Web-{D9611CE6-4370-3FAA-A0E5-74C6A7D68FDE}" dt="2025-06-25T11:17:21.223" v="3" actId="20577"/>
        <pc:sldMkLst>
          <pc:docMk/>
          <pc:sldMk cId="3431687216" sldId="348"/>
        </pc:sldMkLst>
        <pc:spChg chg="mod">
          <ac:chgData name="Guest User" userId="" providerId="Windows Live" clId="Web-{D9611CE6-4370-3FAA-A0E5-74C6A7D68FDE}" dt="2025-06-25T11:17:21.223" v="3" actId="20577"/>
          <ac:spMkLst>
            <pc:docMk/>
            <pc:sldMk cId="3431687216" sldId="348"/>
            <ac:spMk id="11" creationId="{152C69E2-53D1-9065-060F-55C6EC954EF2}"/>
          </ac:spMkLst>
        </pc:spChg>
      </pc:sldChg>
    </pc:docChg>
  </pc:docChgLst>
  <pc:docChgLst>
    <pc:chgData name="Guest User" providerId="Windows Live" clId="Web-{5F04AD98-EDB8-68EB-46B1-BAD1126A4353}"/>
    <pc:docChg chg="modSld">
      <pc:chgData name="Guest User" userId="" providerId="Windows Live" clId="Web-{5F04AD98-EDB8-68EB-46B1-BAD1126A4353}" dt="2025-06-24T15:15:33.931" v="1" actId="1076"/>
      <pc:docMkLst>
        <pc:docMk/>
      </pc:docMkLst>
      <pc:sldChg chg="modSp">
        <pc:chgData name="Guest User" userId="" providerId="Windows Live" clId="Web-{5F04AD98-EDB8-68EB-46B1-BAD1126A4353}" dt="2025-06-24T15:15:33.931" v="1" actId="1076"/>
        <pc:sldMkLst>
          <pc:docMk/>
          <pc:sldMk cId="0" sldId="275"/>
        </pc:sldMkLst>
        <pc:grpChg chg="mod">
          <ac:chgData name="Guest User" userId="" providerId="Windows Live" clId="Web-{5F04AD98-EDB8-68EB-46B1-BAD1126A4353}" dt="2025-06-24T15:15:33.931" v="1" actId="1076"/>
          <ac:grpSpMkLst>
            <pc:docMk/>
            <pc:sldMk cId="0" sldId="275"/>
            <ac:grpSpMk id="10" creationId="{0C9377A6-C982-2E76-5A2F-800E3ED901F3}"/>
          </ac:grpSpMkLst>
        </pc:grpChg>
      </pc:sldChg>
    </pc:docChg>
  </pc:docChgLst>
  <pc:docChgLst>
    <pc:chgData name="Guest User" providerId="Windows Live" clId="Web-{E88D5A54-303B-F8A4-0FD7-7186D05CA24C}"/>
    <pc:docChg chg="addSld modSld">
      <pc:chgData name="Guest User" userId="" providerId="Windows Live" clId="Web-{E88D5A54-303B-F8A4-0FD7-7186D05CA24C}" dt="2025-06-24T14:55:52.611" v="101"/>
      <pc:docMkLst>
        <pc:docMk/>
      </pc:docMkLst>
      <pc:sldChg chg="modSp">
        <pc:chgData name="Guest User" userId="" providerId="Windows Live" clId="Web-{E88D5A54-303B-F8A4-0FD7-7186D05CA24C}" dt="2025-06-24T14:24:35.187" v="2" actId="20577"/>
        <pc:sldMkLst>
          <pc:docMk/>
          <pc:sldMk cId="0" sldId="258"/>
        </pc:sldMkLst>
        <pc:spChg chg="mod">
          <ac:chgData name="Guest User" userId="" providerId="Windows Live" clId="Web-{E88D5A54-303B-F8A4-0FD7-7186D05CA24C}" dt="2025-06-24T14:24:27.608" v="1" actId="1076"/>
          <ac:spMkLst>
            <pc:docMk/>
            <pc:sldMk cId="0" sldId="258"/>
            <ac:spMk id="3" creationId="{674C79B0-2558-88CA-AEFE-C57D673368B4}"/>
          </ac:spMkLst>
        </pc:spChg>
        <pc:spChg chg="mod">
          <ac:chgData name="Guest User" userId="" providerId="Windows Live" clId="Web-{E88D5A54-303B-F8A4-0FD7-7186D05CA24C}" dt="2025-06-24T14:24:35.187" v="2" actId="20577"/>
          <ac:spMkLst>
            <pc:docMk/>
            <pc:sldMk cId="0" sldId="258"/>
            <ac:spMk id="576" creationId="{00000000-0000-0000-0000-000000000000}"/>
          </ac:spMkLst>
        </pc:spChg>
      </pc:sldChg>
      <pc:sldChg chg="addSp delSp modSp">
        <pc:chgData name="Guest User" userId="" providerId="Windows Live" clId="Web-{E88D5A54-303B-F8A4-0FD7-7186D05CA24C}" dt="2025-06-24T14:55:52.611" v="101"/>
        <pc:sldMkLst>
          <pc:docMk/>
          <pc:sldMk cId="0" sldId="263"/>
        </pc:sldMkLst>
        <pc:picChg chg="add mod">
          <ac:chgData name="Guest User" userId="" providerId="Windows Live" clId="Web-{E88D5A54-303B-F8A4-0FD7-7186D05CA24C}" dt="2025-06-24T14:52:17.984" v="99"/>
          <ac:picMkLst>
            <pc:docMk/>
            <pc:sldMk cId="0" sldId="263"/>
            <ac:picMk id="7" creationId="{3196D261-81EC-0BF6-791A-0E9478C70129}"/>
          </ac:picMkLst>
        </pc:picChg>
        <pc:picChg chg="add del mod modCrop">
          <ac:chgData name="Guest User" userId="" providerId="Windows Live" clId="Web-{E88D5A54-303B-F8A4-0FD7-7186D05CA24C}" dt="2025-06-24T14:51:32.094" v="95"/>
          <ac:picMkLst>
            <pc:docMk/>
            <pc:sldMk cId="0" sldId="263"/>
            <ac:picMk id="7" creationId="{62A8591B-CB83-4999-9306-C34A00747F2B}"/>
          </ac:picMkLst>
        </pc:picChg>
        <pc:picChg chg="add mod">
          <ac:chgData name="Guest User" userId="" providerId="Windows Live" clId="Web-{E88D5A54-303B-F8A4-0FD7-7186D05CA24C}" dt="2025-06-24T14:55:52.611" v="101"/>
          <ac:picMkLst>
            <pc:docMk/>
            <pc:sldMk cId="0" sldId="263"/>
            <ac:picMk id="8" creationId="{3BD97CE4-9B59-5E60-7DE9-73452E747F78}"/>
          </ac:picMkLst>
        </pc:picChg>
        <pc:picChg chg="add del mod">
          <ac:chgData name="Guest User" userId="" providerId="Windows Live" clId="Web-{E88D5A54-303B-F8A4-0FD7-7186D05CA24C}" dt="2025-06-24T14:52:03.953" v="98"/>
          <ac:picMkLst>
            <pc:docMk/>
            <pc:sldMk cId="0" sldId="263"/>
            <ac:picMk id="8" creationId="{A2D1A462-F5CD-D03D-51B6-719D7314D330}"/>
          </ac:picMkLst>
        </pc:picChg>
      </pc:sldChg>
      <pc:sldChg chg="addSp delSp modSp">
        <pc:chgData name="Guest User" userId="" providerId="Windows Live" clId="Web-{E88D5A54-303B-F8A4-0FD7-7186D05CA24C}" dt="2025-06-24T14:27:50.124" v="17"/>
        <pc:sldMkLst>
          <pc:docMk/>
          <pc:sldMk cId="759982165" sldId="343"/>
        </pc:sldMkLst>
        <pc:spChg chg="add del">
          <ac:chgData name="Guest User" userId="" providerId="Windows Live" clId="Web-{E88D5A54-303B-F8A4-0FD7-7186D05CA24C}" dt="2025-06-24T14:26:53.937" v="4"/>
          <ac:spMkLst>
            <pc:docMk/>
            <pc:sldMk cId="759982165" sldId="343"/>
            <ac:spMk id="2" creationId="{2C1955D5-2E89-6EF5-15CD-9DF5CF53EB03}"/>
          </ac:spMkLst>
        </pc:spChg>
        <pc:picChg chg="add mod">
          <ac:chgData name="Guest User" userId="" providerId="Windows Live" clId="Web-{E88D5A54-303B-F8A4-0FD7-7186D05CA24C}" dt="2025-06-24T14:27:13.468" v="10" actId="1076"/>
          <ac:picMkLst>
            <pc:docMk/>
            <pc:sldMk cId="759982165" sldId="343"/>
            <ac:picMk id="3" creationId="{682E86E8-3E6D-A40B-7719-266B02E3221D}"/>
          </ac:picMkLst>
        </pc:picChg>
        <pc:picChg chg="add del mod">
          <ac:chgData name="Guest User" userId="" providerId="Windows Live" clId="Web-{E88D5A54-303B-F8A4-0FD7-7186D05CA24C}" dt="2025-06-24T14:27:26.062" v="12"/>
          <ac:picMkLst>
            <pc:docMk/>
            <pc:sldMk cId="759982165" sldId="343"/>
            <ac:picMk id="4" creationId="{DC32E115-6F37-08E7-8FF0-F00E70836172}"/>
          </ac:picMkLst>
        </pc:picChg>
        <pc:picChg chg="add del mod">
          <ac:chgData name="Guest User" userId="" providerId="Windows Live" clId="Web-{E88D5A54-303B-F8A4-0FD7-7186D05CA24C}" dt="2025-06-24T14:27:38.405" v="15"/>
          <ac:picMkLst>
            <pc:docMk/>
            <pc:sldMk cId="759982165" sldId="343"/>
            <ac:picMk id="5" creationId="{EA9E5A1D-6D75-796D-58B7-068E2C3B1BCA}"/>
          </ac:picMkLst>
        </pc:picChg>
        <pc:picChg chg="add del mod">
          <ac:chgData name="Guest User" userId="" providerId="Windows Live" clId="Web-{E88D5A54-303B-F8A4-0FD7-7186D05CA24C}" dt="2025-06-24T14:27:50.124" v="17"/>
          <ac:picMkLst>
            <pc:docMk/>
            <pc:sldMk cId="759982165" sldId="343"/>
            <ac:picMk id="6" creationId="{557B547D-CF7F-6A53-CFD0-8F44519834BC}"/>
          </ac:picMkLst>
        </pc:picChg>
      </pc:sldChg>
      <pc:sldChg chg="addSp delSp modSp new">
        <pc:chgData name="Guest User" userId="" providerId="Windows Live" clId="Web-{E88D5A54-303B-F8A4-0FD7-7186D05CA24C}" dt="2025-06-24T14:45:49.282" v="84"/>
        <pc:sldMkLst>
          <pc:docMk/>
          <pc:sldMk cId="2851094320" sldId="344"/>
        </pc:sldMkLst>
        <pc:spChg chg="del">
          <ac:chgData name="Guest User" userId="" providerId="Windows Live" clId="Web-{E88D5A54-303B-F8A4-0FD7-7186D05CA24C}" dt="2025-06-24T14:28:59.280" v="24"/>
          <ac:spMkLst>
            <pc:docMk/>
            <pc:sldMk cId="2851094320" sldId="344"/>
            <ac:spMk id="2" creationId="{EC917516-FC96-F9C4-83D2-78F86AB39819}"/>
          </ac:spMkLst>
        </pc:spChg>
        <pc:spChg chg="mod">
          <ac:chgData name="Guest User" userId="" providerId="Windows Live" clId="Web-{E88D5A54-303B-F8A4-0FD7-7186D05CA24C}" dt="2025-06-24T14:28:55.780" v="23" actId="20577"/>
          <ac:spMkLst>
            <pc:docMk/>
            <pc:sldMk cId="2851094320" sldId="344"/>
            <ac:spMk id="3" creationId="{278C4B88-4AED-91B9-E759-89DD47C410E8}"/>
          </ac:spMkLst>
        </pc:spChg>
        <pc:spChg chg="mod topLvl">
          <ac:chgData name="Guest User" userId="" providerId="Windows Live" clId="Web-{E88D5A54-303B-F8A4-0FD7-7186D05CA24C}" dt="2025-06-24T14:40:47.751" v="40" actId="1076"/>
          <ac:spMkLst>
            <pc:docMk/>
            <pc:sldMk cId="2851094320" sldId="344"/>
            <ac:spMk id="6" creationId="{112A786B-D1D8-2945-A4C8-08D37F91CE7B}"/>
          </ac:spMkLst>
        </pc:spChg>
        <pc:spChg chg="mod topLvl">
          <ac:chgData name="Guest User" userId="" providerId="Windows Live" clId="Web-{E88D5A54-303B-F8A4-0FD7-7186D05CA24C}" dt="2025-06-24T14:41:10.829" v="42" actId="1076"/>
          <ac:spMkLst>
            <pc:docMk/>
            <pc:sldMk cId="2851094320" sldId="344"/>
            <ac:spMk id="10" creationId="{3A3E7336-72A7-E22E-582A-A55322B07B8D}"/>
          </ac:spMkLst>
        </pc:spChg>
        <pc:spChg chg="mod topLvl">
          <ac:chgData name="Guest User" userId="" providerId="Windows Live" clId="Web-{E88D5A54-303B-F8A4-0FD7-7186D05CA24C}" dt="2025-06-24T14:40:41.970" v="39" actId="1076"/>
          <ac:spMkLst>
            <pc:docMk/>
            <pc:sldMk cId="2851094320" sldId="344"/>
            <ac:spMk id="14" creationId="{D3A83249-5AA0-31CF-F459-B083280A06EF}"/>
          </ac:spMkLst>
        </pc:spChg>
        <pc:spChg chg="mod topLvl">
          <ac:chgData name="Guest User" userId="" providerId="Windows Live" clId="Web-{E88D5A54-303B-F8A4-0FD7-7186D05CA24C}" dt="2025-06-24T14:41:15.767" v="43" actId="1076"/>
          <ac:spMkLst>
            <pc:docMk/>
            <pc:sldMk cId="2851094320" sldId="344"/>
            <ac:spMk id="18" creationId="{E191B548-EAA5-FA55-15BE-1AC74E9E3AB8}"/>
          </ac:spMkLst>
        </pc:spChg>
        <pc:spChg chg="mod topLvl">
          <ac:chgData name="Guest User" userId="" providerId="Windows Live" clId="Web-{E88D5A54-303B-F8A4-0FD7-7186D05CA24C}" dt="2025-06-24T14:41:20.751" v="44" actId="1076"/>
          <ac:spMkLst>
            <pc:docMk/>
            <pc:sldMk cId="2851094320" sldId="344"/>
            <ac:spMk id="22" creationId="{B463F500-D6F5-CB82-CE95-AFA41F66C3B6}"/>
          </ac:spMkLst>
        </pc:spChg>
        <pc:grpChg chg="add del">
          <ac:chgData name="Guest User" userId="" providerId="Windows Live" clId="Web-{E88D5A54-303B-F8A4-0FD7-7186D05CA24C}" dt="2025-06-24T14:40:27.282" v="37"/>
          <ac:grpSpMkLst>
            <pc:docMk/>
            <pc:sldMk cId="2851094320" sldId="344"/>
            <ac:grpSpMk id="7" creationId="{8E76E9EE-2597-664B-107F-ED88F47A5AF0}"/>
          </ac:grpSpMkLst>
        </pc:grpChg>
        <pc:grpChg chg="add del mod">
          <ac:chgData name="Guest User" userId="" providerId="Windows Live" clId="Web-{E88D5A54-303B-F8A4-0FD7-7186D05CA24C}" dt="2025-06-24T14:40:24.188" v="36"/>
          <ac:grpSpMkLst>
            <pc:docMk/>
            <pc:sldMk cId="2851094320" sldId="344"/>
            <ac:grpSpMk id="11" creationId="{BDE9F8BB-362F-B2B9-BAF2-7EF62C9B510E}"/>
          </ac:grpSpMkLst>
        </pc:grpChg>
        <pc:grpChg chg="add del mod">
          <ac:chgData name="Guest User" userId="" providerId="Windows Live" clId="Web-{E88D5A54-303B-F8A4-0FD7-7186D05CA24C}" dt="2025-06-24T14:40:21.485" v="34"/>
          <ac:grpSpMkLst>
            <pc:docMk/>
            <pc:sldMk cId="2851094320" sldId="344"/>
            <ac:grpSpMk id="15" creationId="{52CD0FC6-B4D0-3912-F695-4D9FA24A4F3D}"/>
          </ac:grpSpMkLst>
        </pc:grpChg>
        <pc:grpChg chg="add del mod">
          <ac:chgData name="Guest User" userId="" providerId="Windows Live" clId="Web-{E88D5A54-303B-F8A4-0FD7-7186D05CA24C}" dt="2025-06-24T14:40:14.157" v="31"/>
          <ac:grpSpMkLst>
            <pc:docMk/>
            <pc:sldMk cId="2851094320" sldId="344"/>
            <ac:grpSpMk id="19" creationId="{CC4FE950-905F-E1E2-FF1E-D3B7AF7110F6}"/>
          </ac:grpSpMkLst>
        </pc:grpChg>
        <pc:grpChg chg="add del">
          <ac:chgData name="Guest User" userId="" providerId="Windows Live" clId="Web-{E88D5A54-303B-F8A4-0FD7-7186D05CA24C}" dt="2025-06-24T14:40:16.657" v="32"/>
          <ac:grpSpMkLst>
            <pc:docMk/>
            <pc:sldMk cId="2851094320" sldId="344"/>
            <ac:grpSpMk id="23" creationId="{CD38C0A2-578B-950F-2639-A70233185B66}"/>
          </ac:grpSpMkLst>
        </pc:grpChg>
        <pc:picChg chg="del topLvl">
          <ac:chgData name="Guest User" userId="" providerId="Windows Live" clId="Web-{E88D5A54-303B-F8A4-0FD7-7186D05CA24C}" dt="2025-06-24T14:40:27.282" v="37"/>
          <ac:picMkLst>
            <pc:docMk/>
            <pc:sldMk cId="2851094320" sldId="344"/>
            <ac:picMk id="5" creationId="{AA3102B6-953E-72AD-DC28-4106412D7552}"/>
          </ac:picMkLst>
        </pc:picChg>
        <pc:picChg chg="del topLvl">
          <ac:chgData name="Guest User" userId="" providerId="Windows Live" clId="Web-{E88D5A54-303B-F8A4-0FD7-7186D05CA24C}" dt="2025-06-24T14:40:24.188" v="36"/>
          <ac:picMkLst>
            <pc:docMk/>
            <pc:sldMk cId="2851094320" sldId="344"/>
            <ac:picMk id="9" creationId="{7166D17B-1E1A-DDE9-5962-6E4E9DC6FD07}"/>
          </ac:picMkLst>
        </pc:picChg>
        <pc:picChg chg="del topLvl">
          <ac:chgData name="Guest User" userId="" providerId="Windows Live" clId="Web-{E88D5A54-303B-F8A4-0FD7-7186D05CA24C}" dt="2025-06-24T14:40:21.485" v="34"/>
          <ac:picMkLst>
            <pc:docMk/>
            <pc:sldMk cId="2851094320" sldId="344"/>
            <ac:picMk id="13" creationId="{DF132277-4591-3818-9208-EFF90C9172DC}"/>
          </ac:picMkLst>
        </pc:picChg>
        <pc:picChg chg="del topLvl">
          <ac:chgData name="Guest User" userId="" providerId="Windows Live" clId="Web-{E88D5A54-303B-F8A4-0FD7-7186D05CA24C}" dt="2025-06-24T14:40:14.157" v="31"/>
          <ac:picMkLst>
            <pc:docMk/>
            <pc:sldMk cId="2851094320" sldId="344"/>
            <ac:picMk id="17" creationId="{EBF0FC99-DAA2-F4E9-681D-CD58A9DF4F77}"/>
          </ac:picMkLst>
        </pc:picChg>
        <pc:picChg chg="del topLvl">
          <ac:chgData name="Guest User" userId="" providerId="Windows Live" clId="Web-{E88D5A54-303B-F8A4-0FD7-7186D05CA24C}" dt="2025-06-24T14:40:16.657" v="32"/>
          <ac:picMkLst>
            <pc:docMk/>
            <pc:sldMk cId="2851094320" sldId="344"/>
            <ac:picMk id="21" creationId="{F91AEE7F-5CF7-FF2A-4698-271530D5C670}"/>
          </ac:picMkLst>
        </pc:picChg>
        <pc:picChg chg="add mod modCrop">
          <ac:chgData name="Guest User" userId="" providerId="Windows Live" clId="Web-{E88D5A54-303B-F8A4-0FD7-7186D05CA24C}" dt="2025-06-24T14:43:15.454" v="53" actId="1076"/>
          <ac:picMkLst>
            <pc:docMk/>
            <pc:sldMk cId="2851094320" sldId="344"/>
            <ac:picMk id="24" creationId="{33B5680C-0283-BE47-FAD6-08A49D0CD626}"/>
          </ac:picMkLst>
        </pc:picChg>
        <pc:picChg chg="add mod modCrop">
          <ac:chgData name="Guest User" userId="" providerId="Windows Live" clId="Web-{E88D5A54-303B-F8A4-0FD7-7186D05CA24C}" dt="2025-06-24T14:44:20.688" v="61"/>
          <ac:picMkLst>
            <pc:docMk/>
            <pc:sldMk cId="2851094320" sldId="344"/>
            <ac:picMk id="25" creationId="{660A754A-FF7A-7A01-2079-53937C38B8A8}"/>
          </ac:picMkLst>
        </pc:picChg>
        <pc:picChg chg="add mod modCrop">
          <ac:chgData name="Guest User" userId="" providerId="Windows Live" clId="Web-{E88D5A54-303B-F8A4-0FD7-7186D05CA24C}" dt="2025-06-24T14:45:10.063" v="76"/>
          <ac:picMkLst>
            <pc:docMk/>
            <pc:sldMk cId="2851094320" sldId="344"/>
            <ac:picMk id="26" creationId="{F3319F2C-4FCF-D675-76B5-D8B416DDAF6D}"/>
          </ac:picMkLst>
        </pc:picChg>
        <pc:picChg chg="add mod modCrop">
          <ac:chgData name="Guest User" userId="" providerId="Windows Live" clId="Web-{E88D5A54-303B-F8A4-0FD7-7186D05CA24C}" dt="2025-06-24T14:45:25.251" v="80"/>
          <ac:picMkLst>
            <pc:docMk/>
            <pc:sldMk cId="2851094320" sldId="344"/>
            <ac:picMk id="27" creationId="{AFF88FF5-A96B-7FF0-7085-BAC9C234CE3F}"/>
          </ac:picMkLst>
        </pc:picChg>
        <pc:picChg chg="add mod modCrop">
          <ac:chgData name="Guest User" userId="" providerId="Windows Live" clId="Web-{E88D5A54-303B-F8A4-0FD7-7186D05CA24C}" dt="2025-06-24T14:45:49.282" v="84"/>
          <ac:picMkLst>
            <pc:docMk/>
            <pc:sldMk cId="2851094320" sldId="344"/>
            <ac:picMk id="28" creationId="{F2DC2590-2D4B-67B7-F5CC-DDBD0403C135}"/>
          </ac:picMkLst>
        </pc:picChg>
      </pc:sldChg>
    </pc:docChg>
  </pc:docChgLst>
  <pc:docChgLst>
    <pc:chgData name="Guest User" providerId="Windows Live" clId="Web-{FC7B2672-00BF-B2FE-ED18-51180FB38AB4}"/>
    <pc:docChg chg="addSld modSld">
      <pc:chgData name="Guest User" userId="" providerId="Windows Live" clId="Web-{FC7B2672-00BF-B2FE-ED18-51180FB38AB4}" dt="2025-06-25T11:22:35.840" v="223" actId="20577"/>
      <pc:docMkLst>
        <pc:docMk/>
      </pc:docMkLst>
      <pc:sldChg chg="modSp">
        <pc:chgData name="Guest User" userId="" providerId="Windows Live" clId="Web-{FC7B2672-00BF-B2FE-ED18-51180FB38AB4}" dt="2025-06-25T11:22:35.840" v="223" actId="20577"/>
        <pc:sldMkLst>
          <pc:docMk/>
          <pc:sldMk cId="0" sldId="258"/>
        </pc:sldMkLst>
        <pc:spChg chg="mod">
          <ac:chgData name="Guest User" userId="" providerId="Windows Live" clId="Web-{FC7B2672-00BF-B2FE-ED18-51180FB38AB4}" dt="2025-06-25T11:22:35.840" v="223" actId="20577"/>
          <ac:spMkLst>
            <pc:docMk/>
            <pc:sldMk cId="0" sldId="258"/>
            <ac:spMk id="576" creationId="{00000000-0000-0000-0000-000000000000}"/>
          </ac:spMkLst>
        </pc:spChg>
      </pc:sldChg>
      <pc:sldChg chg="modSp">
        <pc:chgData name="Guest User" userId="" providerId="Windows Live" clId="Web-{FC7B2672-00BF-B2FE-ED18-51180FB38AB4}" dt="2025-06-24T15:17:27.293" v="35" actId="14100"/>
        <pc:sldMkLst>
          <pc:docMk/>
          <pc:sldMk cId="0" sldId="261"/>
        </pc:sldMkLst>
        <pc:picChg chg="mod">
          <ac:chgData name="Guest User" userId="" providerId="Windows Live" clId="Web-{FC7B2672-00BF-B2FE-ED18-51180FB38AB4}" dt="2025-06-24T15:17:27.293" v="35" actId="14100"/>
          <ac:picMkLst>
            <pc:docMk/>
            <pc:sldMk cId="0" sldId="261"/>
            <ac:picMk id="3" creationId="{3726B8AC-D86B-C1F4-F390-DD7EE16E3DF5}"/>
          </ac:picMkLst>
        </pc:picChg>
      </pc:sldChg>
      <pc:sldChg chg="addSp delSp modSp">
        <pc:chgData name="Guest User" userId="" providerId="Windows Live" clId="Web-{FC7B2672-00BF-B2FE-ED18-51180FB38AB4}" dt="2025-06-24T15:04:16.977" v="29" actId="1076"/>
        <pc:sldMkLst>
          <pc:docMk/>
          <pc:sldMk cId="0" sldId="263"/>
        </pc:sldMkLst>
        <pc:spChg chg="del mod">
          <ac:chgData name="Guest User" userId="" providerId="Windows Live" clId="Web-{FC7B2672-00BF-B2FE-ED18-51180FB38AB4}" dt="2025-06-24T15:03:05.645" v="22"/>
          <ac:spMkLst>
            <pc:docMk/>
            <pc:sldMk cId="0" sldId="263"/>
            <ac:spMk id="644" creationId="{00000000-0000-0000-0000-000000000000}"/>
          </ac:spMkLst>
        </pc:spChg>
        <pc:picChg chg="add mod">
          <ac:chgData name="Guest User" userId="" providerId="Windows Live" clId="Web-{FC7B2672-00BF-B2FE-ED18-51180FB38AB4}" dt="2025-06-24T15:04:16.977" v="29" actId="1076"/>
          <ac:picMkLst>
            <pc:docMk/>
            <pc:sldMk cId="0" sldId="263"/>
            <ac:picMk id="3" creationId="{4F116E8A-747B-3F0D-5F09-9F3C46FBE878}"/>
          </ac:picMkLst>
        </pc:picChg>
        <pc:picChg chg="add mod">
          <ac:chgData name="Guest User" userId="" providerId="Windows Live" clId="Web-{FC7B2672-00BF-B2FE-ED18-51180FB38AB4}" dt="2025-06-24T14:48:29.073" v="5" actId="1076"/>
          <ac:picMkLst>
            <pc:docMk/>
            <pc:sldMk cId="0" sldId="263"/>
            <ac:picMk id="3" creationId="{EC2D2EC6-EC57-F304-315E-E74D54F39F2B}"/>
          </ac:picMkLst>
        </pc:picChg>
        <pc:picChg chg="add mod">
          <ac:chgData name="Guest User" userId="" providerId="Windows Live" clId="Web-{FC7B2672-00BF-B2FE-ED18-51180FB38AB4}" dt="2025-06-24T14:48:53.028" v="11" actId="1076"/>
          <ac:picMkLst>
            <pc:docMk/>
            <pc:sldMk cId="0" sldId="263"/>
            <ac:picMk id="4" creationId="{0BA69D40-4745-9949-790C-70361B7B43A0}"/>
          </ac:picMkLst>
        </pc:picChg>
        <pc:picChg chg="add mod">
          <ac:chgData name="Guest User" userId="" providerId="Windows Live" clId="Web-{FC7B2672-00BF-B2FE-ED18-51180FB38AB4}" dt="2025-06-24T14:49:41.516" v="15" actId="1076"/>
          <ac:picMkLst>
            <pc:docMk/>
            <pc:sldMk cId="0" sldId="263"/>
            <ac:picMk id="5" creationId="{AF45D7A3-2738-EF54-C642-6F5E18CDB91F}"/>
          </ac:picMkLst>
        </pc:picChg>
        <pc:picChg chg="add mod">
          <ac:chgData name="Guest User" userId="" providerId="Windows Live" clId="Web-{FC7B2672-00BF-B2FE-ED18-51180FB38AB4}" dt="2025-06-24T14:50:16.643" v="18" actId="1076"/>
          <ac:picMkLst>
            <pc:docMk/>
            <pc:sldMk cId="0" sldId="263"/>
            <ac:picMk id="6" creationId="{1090BD96-A9EE-A5FB-A97B-5050425460C5}"/>
          </ac:picMkLst>
        </pc:picChg>
        <pc:picChg chg="add mod">
          <ac:chgData name="Guest User" userId="" providerId="Windows Live" clId="Web-{FC7B2672-00BF-B2FE-ED18-51180FB38AB4}" dt="2025-06-24T15:00:08.477" v="19"/>
          <ac:picMkLst>
            <pc:docMk/>
            <pc:sldMk cId="0" sldId="263"/>
            <ac:picMk id="11" creationId="{5CCC8036-948A-4CFA-AB49-67C7CD393778}"/>
          </ac:picMkLst>
        </pc:picChg>
        <pc:picChg chg="add mod">
          <ac:chgData name="Guest User" userId="" providerId="Windows Live" clId="Web-{FC7B2672-00BF-B2FE-ED18-51180FB38AB4}" dt="2025-06-24T15:00:32.916" v="20"/>
          <ac:picMkLst>
            <pc:docMk/>
            <pc:sldMk cId="0" sldId="263"/>
            <ac:picMk id="13" creationId="{A965C391-2D7A-530F-0354-DD38FECD708E}"/>
          </ac:picMkLst>
        </pc:picChg>
      </pc:sldChg>
      <pc:sldChg chg="addSp delSp modSp new">
        <pc:chgData name="Guest User" userId="" providerId="Windows Live" clId="Web-{FC7B2672-00BF-B2FE-ED18-51180FB38AB4}" dt="2025-06-25T10:48:48.258" v="219"/>
        <pc:sldMkLst>
          <pc:docMk/>
          <pc:sldMk cId="3431687216" sldId="348"/>
        </pc:sldMkLst>
        <pc:spChg chg="mod">
          <ac:chgData name="Guest User" userId="" providerId="Windows Live" clId="Web-{FC7B2672-00BF-B2FE-ED18-51180FB38AB4}" dt="2025-06-25T10:43:12.229" v="62" actId="20577"/>
          <ac:spMkLst>
            <pc:docMk/>
            <pc:sldMk cId="3431687216" sldId="348"/>
            <ac:spMk id="2" creationId="{092B85FC-49BC-9AEB-2B02-C6350251B04A}"/>
          </ac:spMkLst>
        </pc:spChg>
        <pc:spChg chg="mod">
          <ac:chgData name="Guest User" userId="" providerId="Windows Live" clId="Web-{FC7B2672-00BF-B2FE-ED18-51180FB38AB4}" dt="2025-06-25T10:43:40.511" v="83" actId="1076"/>
          <ac:spMkLst>
            <pc:docMk/>
            <pc:sldMk cId="3431687216" sldId="348"/>
            <ac:spMk id="3" creationId="{7FA93157-8E59-270F-F19F-D0FBF136BACA}"/>
          </ac:spMkLst>
        </pc:spChg>
        <pc:spChg chg="mod">
          <ac:chgData name="Guest User" userId="" providerId="Windows Live" clId="Web-{FC7B2672-00BF-B2FE-ED18-51180FB38AB4}" dt="2025-06-25T10:43:56.074" v="103" actId="20577"/>
          <ac:spMkLst>
            <pc:docMk/>
            <pc:sldMk cId="3431687216" sldId="348"/>
            <ac:spMk id="5" creationId="{0E6570D3-1AEB-55B3-1A63-02F83F65031F}"/>
          </ac:spMkLst>
        </pc:spChg>
        <pc:spChg chg="add del">
          <ac:chgData name="Guest User" userId="" providerId="Windows Live" clId="Web-{FC7B2672-00BF-B2FE-ED18-51180FB38AB4}" dt="2025-06-25T10:48:48.258" v="219"/>
          <ac:spMkLst>
            <pc:docMk/>
            <pc:sldMk cId="3431687216" sldId="348"/>
            <ac:spMk id="6" creationId="{B37A36F3-26E9-947E-D153-4BE0CD93FAFB}"/>
          </ac:spMkLst>
        </pc:spChg>
        <pc:spChg chg="mod">
          <ac:chgData name="Guest User" userId="" providerId="Windows Live" clId="Web-{FC7B2672-00BF-B2FE-ED18-51180FB38AB4}" dt="2025-06-25T10:44:02.606" v="110" actId="20577"/>
          <ac:spMkLst>
            <pc:docMk/>
            <pc:sldMk cId="3431687216" sldId="348"/>
            <ac:spMk id="7" creationId="{B817B6EA-FE38-14A3-3BCF-1E33493D7731}"/>
          </ac:spMkLst>
        </pc:spChg>
        <pc:spChg chg="add mod">
          <ac:chgData name="Guest User" userId="" providerId="Windows Live" clId="Web-{FC7B2672-00BF-B2FE-ED18-51180FB38AB4}" dt="2025-06-25T10:44:42.514" v="134" actId="1076"/>
          <ac:spMkLst>
            <pc:docMk/>
            <pc:sldMk cId="3431687216" sldId="348"/>
            <ac:spMk id="10" creationId="{9E45F2DC-A0D6-15FF-7E29-3CA4C10E8E3C}"/>
          </ac:spMkLst>
        </pc:spChg>
        <pc:spChg chg="add mod">
          <ac:chgData name="Guest User" userId="" providerId="Windows Live" clId="Web-{FC7B2672-00BF-B2FE-ED18-51180FB38AB4}" dt="2025-06-25T10:45:08.312" v="165" actId="1076"/>
          <ac:spMkLst>
            <pc:docMk/>
            <pc:sldMk cId="3431687216" sldId="348"/>
            <ac:spMk id="11" creationId="{152C69E2-53D1-9065-060F-55C6EC954EF2}"/>
          </ac:spMkLst>
        </pc:spChg>
        <pc:spChg chg="add mod">
          <ac:chgData name="Guest User" userId="" providerId="Windows Live" clId="Web-{FC7B2672-00BF-B2FE-ED18-51180FB38AB4}" dt="2025-06-25T10:47:23.098" v="217" actId="20577"/>
          <ac:spMkLst>
            <pc:docMk/>
            <pc:sldMk cId="3431687216" sldId="348"/>
            <ac:spMk id="12" creationId="{2786A9F9-FB93-71AA-6278-0C1305F6868E}"/>
          </ac:spMkLst>
        </pc:spChg>
      </pc:sldChg>
    </pc:docChg>
  </pc:docChgLst>
  <pc:docChgLst>
    <pc:chgData name="Guest User" providerId="Windows Live" clId="Web-{EBBBE41A-5806-9337-15A1-44A4B75B96CE}"/>
    <pc:docChg chg="modSld">
      <pc:chgData name="Guest User" userId="" providerId="Windows Live" clId="Web-{EBBBE41A-5806-9337-15A1-44A4B75B96CE}" dt="2025-06-25T11:56:46.867" v="7"/>
      <pc:docMkLst>
        <pc:docMk/>
      </pc:docMkLst>
      <pc:sldChg chg="modSp">
        <pc:chgData name="Guest User" userId="" providerId="Windows Live" clId="Web-{EBBBE41A-5806-9337-15A1-44A4B75B96CE}" dt="2025-06-25T11:56:46.867" v="7"/>
        <pc:sldMkLst>
          <pc:docMk/>
          <pc:sldMk cId="0" sldId="275"/>
        </pc:sldMkLst>
        <pc:spChg chg="mod">
          <ac:chgData name="Guest User" userId="" providerId="Windows Live" clId="Web-{EBBBE41A-5806-9337-15A1-44A4B75B96CE}" dt="2025-06-25T11:56:46.867" v="6"/>
          <ac:spMkLst>
            <pc:docMk/>
            <pc:sldMk cId="0" sldId="275"/>
            <ac:spMk id="4" creationId="{71DE11A0-93EE-E2FA-5464-F686900C27DF}"/>
          </ac:spMkLst>
        </pc:spChg>
        <pc:picChg chg="mod">
          <ac:chgData name="Guest User" userId="" providerId="Windows Live" clId="Web-{EBBBE41A-5806-9337-15A1-44A4B75B96CE}" dt="2025-06-25T11:56:46.867" v="7"/>
          <ac:picMkLst>
            <pc:docMk/>
            <pc:sldMk cId="0" sldId="275"/>
            <ac:picMk id="8" creationId="{73D90B0E-CAC2-D255-4737-0CA4595092CE}"/>
          </ac:picMkLst>
        </pc:picChg>
      </pc:sldChg>
    </pc:docChg>
  </pc:docChgLst>
  <pc:docChgLst>
    <pc:chgData clId="Web-{E88D5A54-303B-F8A4-0FD7-7186D05CA24C}"/>
    <pc:docChg chg="modSld">
      <pc:chgData name="" userId="" providerId="" clId="Web-{E88D5A54-303B-F8A4-0FD7-7186D05CA24C}" dt="2025-06-24T14:24:13.374" v="1" actId="20577"/>
      <pc:docMkLst>
        <pc:docMk/>
      </pc:docMkLst>
      <pc:sldChg chg="modSp">
        <pc:chgData name="" userId="" providerId="" clId="Web-{E88D5A54-303B-F8A4-0FD7-7186D05CA24C}" dt="2025-06-24T14:24:13.374" v="1" actId="20577"/>
        <pc:sldMkLst>
          <pc:docMk/>
          <pc:sldMk cId="0" sldId="258"/>
        </pc:sldMkLst>
        <pc:spChg chg="mod">
          <ac:chgData name="" userId="" providerId="" clId="Web-{E88D5A54-303B-F8A4-0FD7-7186D05CA24C}" dt="2025-06-24T14:24:13.374" v="1" actId="20577"/>
          <ac:spMkLst>
            <pc:docMk/>
            <pc:sldMk cId="0" sldId="258"/>
            <ac:spMk id="576" creationId="{00000000-0000-0000-0000-000000000000}"/>
          </ac:spMkLst>
        </pc:spChg>
      </pc:sldChg>
    </pc:docChg>
  </pc:docChgLst>
  <pc:docChgLst>
    <pc:chgData name="Guest User" providerId="Windows Live" clId="Web-{7F34D8A6-C1CD-22C0-D432-EA5D20BEF5CC}"/>
    <pc:docChg chg="modSld">
      <pc:chgData name="Guest User" userId="" providerId="Windows Live" clId="Web-{7F34D8A6-C1CD-22C0-D432-EA5D20BEF5CC}" dt="2025-06-25T11:52:38.514" v="4" actId="1076"/>
      <pc:docMkLst>
        <pc:docMk/>
      </pc:docMkLst>
      <pc:sldChg chg="delSp modSp delAnim modAnim">
        <pc:chgData name="Guest User" userId="" providerId="Windows Live" clId="Web-{7F34D8A6-C1CD-22C0-D432-EA5D20BEF5CC}" dt="2025-06-25T11:52:38.514" v="4" actId="1076"/>
        <pc:sldMkLst>
          <pc:docMk/>
          <pc:sldMk cId="3491662452" sldId="340"/>
        </pc:sldMkLst>
        <pc:spChg chg="del">
          <ac:chgData name="Guest User" userId="" providerId="Windows Live" clId="Web-{7F34D8A6-C1CD-22C0-D432-EA5D20BEF5CC}" dt="2025-06-25T11:52:32.513" v="3"/>
          <ac:spMkLst>
            <pc:docMk/>
            <pc:sldMk cId="3491662452" sldId="340"/>
            <ac:spMk id="24" creationId="{CB43A6D0-AD5D-2648-9B11-7FA15E5838A4}"/>
          </ac:spMkLst>
        </pc:spChg>
        <pc:grpChg chg="mod">
          <ac:chgData name="Guest User" userId="" providerId="Windows Live" clId="Web-{7F34D8A6-C1CD-22C0-D432-EA5D20BEF5CC}" dt="2025-06-25T11:52:38.514" v="4" actId="1076"/>
          <ac:grpSpMkLst>
            <pc:docMk/>
            <pc:sldMk cId="3491662452" sldId="340"/>
            <ac:grpSpMk id="10" creationId="{D6045A0A-4A0B-B28E-6FC1-C3EDF42BD628}"/>
          </ac:grpSpMkLst>
        </pc:grpChg>
      </pc:sldChg>
    </pc:docChg>
  </pc:docChgLst>
  <pc:docChgLst>
    <pc:chgData name="Guest User" providerId="Windows Live" clId="Web-{4B7450EB-3BDB-9D9D-CAFE-29AD322AE121}"/>
    <pc:docChg chg="modSld">
      <pc:chgData name="Guest User" userId="" providerId="Windows Live" clId="Web-{4B7450EB-3BDB-9D9D-CAFE-29AD322AE121}" dt="2025-06-24T14:27:48.833" v="32" actId="20577"/>
      <pc:docMkLst>
        <pc:docMk/>
      </pc:docMkLst>
      <pc:sldChg chg="modSp">
        <pc:chgData name="Guest User" userId="" providerId="Windows Live" clId="Web-{4B7450EB-3BDB-9D9D-CAFE-29AD322AE121}" dt="2025-06-24T14:27:48.833" v="32" actId="20577"/>
        <pc:sldMkLst>
          <pc:docMk/>
          <pc:sldMk cId="0" sldId="263"/>
        </pc:sldMkLst>
        <pc:spChg chg="mod">
          <ac:chgData name="Guest User" userId="" providerId="Windows Live" clId="Web-{4B7450EB-3BDB-9D9D-CAFE-29AD322AE121}" dt="2025-06-24T14:27:48.833" v="32" actId="20577"/>
          <ac:spMkLst>
            <pc:docMk/>
            <pc:sldMk cId="0" sldId="263"/>
            <ac:spMk id="650" creationId="{00000000-0000-0000-0000-000000000000}"/>
          </ac:spMkLst>
        </pc:spChg>
        <pc:spChg chg="mod">
          <ac:chgData name="Guest User" userId="" providerId="Windows Live" clId="Web-{4B7450EB-3BDB-9D9D-CAFE-29AD322AE121}" dt="2025-06-24T14:27:22.832" v="5" actId="20577"/>
          <ac:spMkLst>
            <pc:docMk/>
            <pc:sldMk cId="0" sldId="263"/>
            <ac:spMk id="652" creationId="{00000000-0000-0000-0000-000000000000}"/>
          </ac:spMkLst>
        </pc:spChg>
      </pc:sldChg>
    </pc:docChg>
  </pc:docChgLst>
  <pc:docChgLst>
    <pc:chgData name="Guest User" providerId="Windows Live" clId="Web-{2215F10A-12DB-6727-9D31-567CB3A2AA5C}"/>
    <pc:docChg chg="modSld">
      <pc:chgData name="Guest User" userId="" providerId="Windows Live" clId="Web-{2215F10A-12DB-6727-9D31-567CB3A2AA5C}" dt="2025-06-24T15:12:12.870" v="320" actId="20577"/>
      <pc:docMkLst>
        <pc:docMk/>
      </pc:docMkLst>
      <pc:sldChg chg="addSp delSp modSp">
        <pc:chgData name="Guest User" userId="" providerId="Windows Live" clId="Web-{2215F10A-12DB-6727-9D31-567CB3A2AA5C}" dt="2025-06-24T14:44:13.593" v="319" actId="20577"/>
        <pc:sldMkLst>
          <pc:docMk/>
          <pc:sldMk cId="0" sldId="263"/>
        </pc:sldMkLst>
        <pc:spChg chg="mod">
          <ac:chgData name="Guest User" userId="" providerId="Windows Live" clId="Web-{2215F10A-12DB-6727-9D31-567CB3A2AA5C}" dt="2025-06-24T14:44:13.593" v="319" actId="20577"/>
          <ac:spMkLst>
            <pc:docMk/>
            <pc:sldMk cId="0" sldId="263"/>
            <ac:spMk id="9" creationId="{D371366F-4E62-3E4E-5A9D-9BAAA36CEFCC}"/>
          </ac:spMkLst>
        </pc:spChg>
        <pc:spChg chg="mod">
          <ac:chgData name="Guest User" userId="" providerId="Windows Live" clId="Web-{2215F10A-12DB-6727-9D31-567CB3A2AA5C}" dt="2025-06-24T14:43:17.389" v="309" actId="20577"/>
          <ac:spMkLst>
            <pc:docMk/>
            <pc:sldMk cId="0" sldId="263"/>
            <ac:spMk id="650" creationId="{00000000-0000-0000-0000-000000000000}"/>
          </ac:spMkLst>
        </pc:spChg>
        <pc:picChg chg="add del mod">
          <ac:chgData name="Guest User" userId="" providerId="Windows Live" clId="Web-{2215F10A-12DB-6727-9D31-567CB3A2AA5C}" dt="2025-06-24T14:43:44.733" v="312"/>
          <ac:picMkLst>
            <pc:docMk/>
            <pc:sldMk cId="0" sldId="263"/>
            <ac:picMk id="3" creationId="{FBE5E1E3-AB7E-93E9-0622-DD58F3F8634D}"/>
          </ac:picMkLst>
        </pc:picChg>
      </pc:sldChg>
      <pc:sldChg chg="modSp">
        <pc:chgData name="Guest User" userId="" providerId="Windows Live" clId="Web-{2215F10A-12DB-6727-9D31-567CB3A2AA5C}" dt="2025-06-24T15:12:12.870" v="320" actId="20577"/>
        <pc:sldMkLst>
          <pc:docMk/>
          <pc:sldMk cId="3963713878" sldId="264"/>
        </pc:sldMkLst>
        <pc:spChg chg="mod">
          <ac:chgData name="Guest User" userId="" providerId="Windows Live" clId="Web-{2215F10A-12DB-6727-9D31-567CB3A2AA5C}" dt="2025-06-24T15:12:12.870" v="320" actId="20577"/>
          <ac:spMkLst>
            <pc:docMk/>
            <pc:sldMk cId="3963713878" sldId="264"/>
            <ac:spMk id="660" creationId="{00000000-0000-0000-0000-000000000000}"/>
          </ac:spMkLst>
        </pc:spChg>
      </pc:sldChg>
      <pc:sldChg chg="modSp">
        <pc:chgData name="Guest User" userId="" providerId="Windows Live" clId="Web-{2215F10A-12DB-6727-9D31-567CB3A2AA5C}" dt="2025-06-24T14:27:30.056" v="271" actId="20577"/>
        <pc:sldMkLst>
          <pc:docMk/>
          <pc:sldMk cId="0" sldId="269"/>
        </pc:sldMkLst>
        <pc:spChg chg="mod">
          <ac:chgData name="Guest User" userId="" providerId="Windows Live" clId="Web-{2215F10A-12DB-6727-9D31-567CB3A2AA5C}" dt="2025-06-24T14:25:39.024" v="239" actId="1076"/>
          <ac:spMkLst>
            <pc:docMk/>
            <pc:sldMk cId="0" sldId="269"/>
            <ac:spMk id="707" creationId="{00000000-0000-0000-0000-000000000000}"/>
          </ac:spMkLst>
        </pc:spChg>
        <pc:spChg chg="mod">
          <ac:chgData name="Guest User" userId="" providerId="Windows Live" clId="Web-{2215F10A-12DB-6727-9D31-567CB3A2AA5C}" dt="2025-06-24T14:27:30.056" v="271" actId="20577"/>
          <ac:spMkLst>
            <pc:docMk/>
            <pc:sldMk cId="0" sldId="269"/>
            <ac:spMk id="708" creationId="{00000000-0000-0000-0000-000000000000}"/>
          </ac:spMkLst>
        </pc:spChg>
      </pc:sldChg>
      <pc:sldChg chg="addSp delSp modSp">
        <pc:chgData name="Guest User" userId="" providerId="Windows Live" clId="Web-{2215F10A-12DB-6727-9D31-567CB3A2AA5C}" dt="2025-06-24T14:18:32.412" v="176"/>
        <pc:sldMkLst>
          <pc:docMk/>
          <pc:sldMk cId="0" sldId="275"/>
        </pc:sldMkLst>
        <pc:spChg chg="mod">
          <ac:chgData name="Guest User" userId="" providerId="Windows Live" clId="Web-{2215F10A-12DB-6727-9D31-567CB3A2AA5C}" dt="2025-06-24T14:16:17.223" v="157" actId="14100"/>
          <ac:spMkLst>
            <pc:docMk/>
            <pc:sldMk cId="0" sldId="275"/>
            <ac:spMk id="4" creationId="{71DE11A0-93EE-E2FA-5464-F686900C27DF}"/>
          </ac:spMkLst>
        </pc:spChg>
        <pc:spChg chg="mod">
          <ac:chgData name="Guest User" userId="" providerId="Windows Live" clId="Web-{2215F10A-12DB-6727-9D31-567CB3A2AA5C}" dt="2025-06-24T14:16:24.270" v="158" actId="14100"/>
          <ac:spMkLst>
            <pc:docMk/>
            <pc:sldMk cId="0" sldId="275"/>
            <ac:spMk id="5" creationId="{5FC8CEE2-1058-C9E8-EA1F-AB623710D8E1}"/>
          </ac:spMkLst>
        </pc:spChg>
        <pc:spChg chg="mod">
          <ac:chgData name="Guest User" userId="" providerId="Windows Live" clId="Web-{2215F10A-12DB-6727-9D31-567CB3A2AA5C}" dt="2025-06-24T14:16:24.286" v="159" actId="14100"/>
          <ac:spMkLst>
            <pc:docMk/>
            <pc:sldMk cId="0" sldId="275"/>
            <ac:spMk id="6" creationId="{8898FFB5-D73B-4EB3-2966-0E3C1479B6B6}"/>
          </ac:spMkLst>
        </pc:spChg>
        <pc:spChg chg="mod">
          <ac:chgData name="Guest User" userId="" providerId="Windows Live" clId="Web-{2215F10A-12DB-6727-9D31-567CB3A2AA5C}" dt="2025-06-24T14:16:12.505" v="156" actId="14100"/>
          <ac:spMkLst>
            <pc:docMk/>
            <pc:sldMk cId="0" sldId="275"/>
            <ac:spMk id="784" creationId="{00000000-0000-0000-0000-000000000000}"/>
          </ac:spMkLst>
        </pc:spChg>
        <pc:picChg chg="add mod ord modCrop">
          <ac:chgData name="Guest User" userId="" providerId="Windows Live" clId="Web-{2215F10A-12DB-6727-9D31-567CB3A2AA5C}" dt="2025-06-24T14:16:52.599" v="163"/>
          <ac:picMkLst>
            <pc:docMk/>
            <pc:sldMk cId="0" sldId="275"/>
            <ac:picMk id="2" creationId="{085FE7E9-0265-DF45-7675-50E68A08F5F2}"/>
          </ac:picMkLst>
        </pc:picChg>
        <pc:picChg chg="add mod ord modCrop">
          <ac:chgData name="Guest User" userId="" providerId="Windows Live" clId="Web-{2215F10A-12DB-6727-9D31-567CB3A2AA5C}" dt="2025-06-24T14:17:08.583" v="165"/>
          <ac:picMkLst>
            <pc:docMk/>
            <pc:sldMk cId="0" sldId="275"/>
            <ac:picMk id="3" creationId="{6262AC31-A7E0-CE95-124A-842E208685E6}"/>
          </ac:picMkLst>
        </pc:picChg>
        <pc:picChg chg="add del mod">
          <ac:chgData name="Guest User" userId="" providerId="Windows Live" clId="Web-{2215F10A-12DB-6727-9D31-567CB3A2AA5C}" dt="2025-06-24T14:14:35.285" v="139"/>
          <ac:picMkLst>
            <pc:docMk/>
            <pc:sldMk cId="0" sldId="275"/>
            <ac:picMk id="7" creationId="{8DD83765-A5A1-F4F6-2F55-F22A693686BB}"/>
          </ac:picMkLst>
        </pc:picChg>
        <pc:picChg chg="add mod ord modCrop">
          <ac:chgData name="Guest User" userId="" providerId="Windows Live" clId="Web-{2215F10A-12DB-6727-9D31-567CB3A2AA5C}" dt="2025-06-24T14:16:42.599" v="161"/>
          <ac:picMkLst>
            <pc:docMk/>
            <pc:sldMk cId="0" sldId="275"/>
            <ac:picMk id="8" creationId="{73D90B0E-CAC2-D255-4737-0CA4595092CE}"/>
          </ac:picMkLst>
        </pc:picChg>
        <pc:picChg chg="add mod ord modCrop">
          <ac:chgData name="Guest User" userId="" providerId="Windows Live" clId="Web-{2215F10A-12DB-6727-9D31-567CB3A2AA5C}" dt="2025-06-24T14:18:32.412" v="176"/>
          <ac:picMkLst>
            <pc:docMk/>
            <pc:sldMk cId="0" sldId="275"/>
            <ac:picMk id="9" creationId="{27B8BBA0-4D1D-04CB-DD5D-5C3F2E28870A}"/>
          </ac:picMkLst>
        </pc:picChg>
      </pc:sldChg>
      <pc:sldChg chg="modSp">
        <pc:chgData name="Guest User" userId="" providerId="Windows Live" clId="Web-{2215F10A-12DB-6727-9D31-567CB3A2AA5C}" dt="2025-06-24T14:42:43.936" v="303" actId="14100"/>
        <pc:sldMkLst>
          <pc:docMk/>
          <pc:sldMk cId="0" sldId="291"/>
        </pc:sldMkLst>
        <pc:spChg chg="mod">
          <ac:chgData name="Guest User" userId="" providerId="Windows Live" clId="Web-{2215F10A-12DB-6727-9D31-567CB3A2AA5C}" dt="2025-06-24T14:42:43.936" v="303" actId="14100"/>
          <ac:spMkLst>
            <pc:docMk/>
            <pc:sldMk cId="0" sldId="291"/>
            <ac:spMk id="1043" creationId="{00000000-0000-0000-0000-000000000000}"/>
          </ac:spMkLst>
        </pc:spChg>
      </pc:sldChg>
      <pc:sldChg chg="addSp modSp">
        <pc:chgData name="Guest User" userId="" providerId="Windows Live" clId="Web-{2215F10A-12DB-6727-9D31-567CB3A2AA5C}" dt="2025-06-24T14:08:09.064" v="103" actId="20577"/>
        <pc:sldMkLst>
          <pc:docMk/>
          <pc:sldMk cId="422671898" sldId="341"/>
        </pc:sldMkLst>
        <pc:spChg chg="mod">
          <ac:chgData name="Guest User" userId="" providerId="Windows Live" clId="Web-{2215F10A-12DB-6727-9D31-567CB3A2AA5C}" dt="2025-06-24T14:08:09.064" v="103" actId="20577"/>
          <ac:spMkLst>
            <pc:docMk/>
            <pc:sldMk cId="422671898" sldId="341"/>
            <ac:spMk id="615" creationId="{E23C6C27-33B6-60C6-F05C-95029908E035}"/>
          </ac:spMkLst>
        </pc:spChg>
        <pc:picChg chg="add mod">
          <ac:chgData name="Guest User" userId="" providerId="Windows Live" clId="Web-{2215F10A-12DB-6727-9D31-567CB3A2AA5C}" dt="2025-06-24T13:57:04.545" v="7" actId="14100"/>
          <ac:picMkLst>
            <pc:docMk/>
            <pc:sldMk cId="422671898" sldId="341"/>
            <ac:picMk id="2" creationId="{196529B6-D420-0705-B722-2BB2DBE3D5A8}"/>
          </ac:picMkLst>
        </pc:picChg>
      </pc:sldChg>
      <pc:sldChg chg="addSp delSp modSp">
        <pc:chgData name="Guest User" userId="" providerId="Windows Live" clId="Web-{2215F10A-12DB-6727-9D31-567CB3A2AA5C}" dt="2025-06-24T14:23:55.664" v="225" actId="1076"/>
        <pc:sldMkLst>
          <pc:docMk/>
          <pc:sldMk cId="1477099542" sldId="342"/>
        </pc:sldMkLst>
        <pc:spChg chg="add del">
          <ac:chgData name="Guest User" userId="" providerId="Windows Live" clId="Web-{2215F10A-12DB-6727-9D31-567CB3A2AA5C}" dt="2025-06-24T14:21:46.585" v="215"/>
          <ac:spMkLst>
            <pc:docMk/>
            <pc:sldMk cId="1477099542" sldId="342"/>
            <ac:spMk id="10" creationId="{66073D3D-DF15-F48C-1CAF-97361F3E11FF}"/>
          </ac:spMkLst>
        </pc:spChg>
        <pc:spChg chg="add mod">
          <ac:chgData name="Guest User" userId="" providerId="Windows Live" clId="Web-{2215F10A-12DB-6727-9D31-567CB3A2AA5C}" dt="2025-06-24T14:21:52.038" v="218" actId="1076"/>
          <ac:spMkLst>
            <pc:docMk/>
            <pc:sldMk cId="1477099542" sldId="342"/>
            <ac:spMk id="11" creationId="{5D40F973-AC2E-16A6-7C41-FED4AFAAC8A6}"/>
          </ac:spMkLst>
        </pc:spChg>
        <pc:spChg chg="add mod">
          <ac:chgData name="Guest User" userId="" providerId="Windows Live" clId="Web-{2215F10A-12DB-6727-9D31-567CB3A2AA5C}" dt="2025-06-24T14:23:55.664" v="225" actId="1076"/>
          <ac:spMkLst>
            <pc:docMk/>
            <pc:sldMk cId="1477099542" sldId="342"/>
            <ac:spMk id="15" creationId="{CD213854-472B-744E-0277-269440EC1AA9}"/>
          </ac:spMkLst>
        </pc:spChg>
        <pc:picChg chg="add mod modCrop">
          <ac:chgData name="Guest User" userId="" providerId="Windows Live" clId="Web-{2215F10A-12DB-6727-9D31-567CB3A2AA5C}" dt="2025-06-24T14:20:16.959" v="192" actId="1076"/>
          <ac:picMkLst>
            <pc:docMk/>
            <pc:sldMk cId="1477099542" sldId="342"/>
            <ac:picMk id="2" creationId="{46A29E8D-1E62-DA7D-5BC9-5AD21898DF7E}"/>
          </ac:picMkLst>
        </pc:picChg>
        <pc:picChg chg="add mod">
          <ac:chgData name="Guest User" userId="" providerId="Windows Live" clId="Web-{2215F10A-12DB-6727-9D31-567CB3A2AA5C}" dt="2025-06-24T14:20:44.366" v="200" actId="1076"/>
          <ac:picMkLst>
            <pc:docMk/>
            <pc:sldMk cId="1477099542" sldId="342"/>
            <ac:picMk id="3" creationId="{E1D43CAD-A29E-8759-3F69-FE982C484066}"/>
          </ac:picMkLst>
        </pc:picChg>
        <pc:picChg chg="add del mod">
          <ac:chgData name="Guest User" userId="" providerId="Windows Live" clId="Web-{2215F10A-12DB-6727-9D31-567CB3A2AA5C}" dt="2025-06-24T14:21:07.350" v="202"/>
          <ac:picMkLst>
            <pc:docMk/>
            <pc:sldMk cId="1477099542" sldId="342"/>
            <ac:picMk id="7" creationId="{9FECF64D-D469-7A1A-AE51-5179539A5FC7}"/>
          </ac:picMkLst>
        </pc:picChg>
        <pc:picChg chg="add mod">
          <ac:chgData name="Guest User" userId="" providerId="Windows Live" clId="Web-{2215F10A-12DB-6727-9D31-567CB3A2AA5C}" dt="2025-06-24T14:22:45.898" v="219" actId="1076"/>
          <ac:picMkLst>
            <pc:docMk/>
            <pc:sldMk cId="1477099542" sldId="342"/>
            <ac:picMk id="8" creationId="{C10B141B-BA3E-83D9-5CD7-765E186B2BD6}"/>
          </ac:picMkLst>
        </pc:picChg>
        <pc:picChg chg="add mod">
          <ac:chgData name="Guest User" userId="" providerId="Windows Live" clId="Web-{2215F10A-12DB-6727-9D31-567CB3A2AA5C}" dt="2025-06-24T14:21:31.881" v="213" actId="1076"/>
          <ac:picMkLst>
            <pc:docMk/>
            <pc:sldMk cId="1477099542" sldId="342"/>
            <ac:picMk id="9" creationId="{90678BD9-D80B-76A3-0B37-9734D568BBE3}"/>
          </ac:picMkLst>
        </pc:picChg>
      </pc:sldChg>
      <pc:sldChg chg="addSp modSp">
        <pc:chgData name="Guest User" userId="" providerId="Windows Live" clId="Web-{2215F10A-12DB-6727-9D31-567CB3A2AA5C}" dt="2025-06-24T13:51:38.605" v="3" actId="1076"/>
        <pc:sldMkLst>
          <pc:docMk/>
          <pc:sldMk cId="3769602316" sldId="342"/>
        </pc:sldMkLst>
        <pc:picChg chg="add mod">
          <ac:chgData name="Guest User" userId="" providerId="Windows Live" clId="Web-{2215F10A-12DB-6727-9D31-567CB3A2AA5C}" dt="2025-06-24T13:51:38.605" v="3" actId="1076"/>
          <ac:picMkLst>
            <pc:docMk/>
            <pc:sldMk cId="3769602316" sldId="342"/>
            <ac:picMk id="2" creationId="{6DA22A70-CAE6-BE65-345C-CAF25B1C25AB}"/>
          </ac:picMkLst>
        </pc:picChg>
      </pc:sldChg>
      <pc:sldChg chg="addSp modSp">
        <pc:chgData name="Guest User" userId="" providerId="Windows Live" clId="Web-{2215F10A-12DB-6727-9D31-567CB3A2AA5C}" dt="2025-06-24T14:31:14.432" v="291" actId="1076"/>
        <pc:sldMkLst>
          <pc:docMk/>
          <pc:sldMk cId="759982165" sldId="343"/>
        </pc:sldMkLst>
        <pc:picChg chg="add mod">
          <ac:chgData name="Guest User" userId="" providerId="Windows Live" clId="Web-{2215F10A-12DB-6727-9D31-567CB3A2AA5C}" dt="2025-06-24T14:27:50.243" v="275" actId="1076"/>
          <ac:picMkLst>
            <pc:docMk/>
            <pc:sldMk cId="759982165" sldId="343"/>
            <ac:picMk id="6" creationId="{82BB4FD1-9C29-955D-8C39-566C5884973B}"/>
          </ac:picMkLst>
        </pc:picChg>
        <pc:picChg chg="add mod">
          <ac:chgData name="Guest User" userId="" providerId="Windows Live" clId="Web-{2215F10A-12DB-6727-9D31-567CB3A2AA5C}" dt="2025-06-24T14:28:20.040" v="282" actId="14100"/>
          <ac:picMkLst>
            <pc:docMk/>
            <pc:sldMk cId="759982165" sldId="343"/>
            <ac:picMk id="7" creationId="{6B098C5E-0B4D-1773-EE25-9FB1904DC7E5}"/>
          </ac:picMkLst>
        </pc:picChg>
        <pc:picChg chg="add mod">
          <ac:chgData name="Guest User" userId="" providerId="Windows Live" clId="Web-{2215F10A-12DB-6727-9D31-567CB3A2AA5C}" dt="2025-06-24T14:29:56.166" v="284" actId="1076"/>
          <ac:picMkLst>
            <pc:docMk/>
            <pc:sldMk cId="759982165" sldId="343"/>
            <ac:picMk id="8" creationId="{D0B11075-19EC-430B-DDC8-5E11EA48B4CF}"/>
          </ac:picMkLst>
        </pc:picChg>
        <pc:picChg chg="add mod">
          <ac:chgData name="Guest User" userId="" providerId="Windows Live" clId="Web-{2215F10A-12DB-6727-9D31-567CB3A2AA5C}" dt="2025-06-24T14:30:30.916" v="287" actId="1076"/>
          <ac:picMkLst>
            <pc:docMk/>
            <pc:sldMk cId="759982165" sldId="343"/>
            <ac:picMk id="9" creationId="{FD1BC162-A88A-CF43-42F8-DBF8F5714B71}"/>
          </ac:picMkLst>
        </pc:picChg>
        <pc:picChg chg="add mod">
          <ac:chgData name="Guest User" userId="" providerId="Windows Live" clId="Web-{2215F10A-12DB-6727-9D31-567CB3A2AA5C}" dt="2025-06-24T14:31:14.432" v="291" actId="1076"/>
          <ac:picMkLst>
            <pc:docMk/>
            <pc:sldMk cId="759982165" sldId="343"/>
            <ac:picMk id="10" creationId="{462F14FF-F0A4-31F4-58B1-D1739F0F0D43}"/>
          </ac:picMkLst>
        </pc:picChg>
      </pc:sldChg>
    </pc:docChg>
  </pc:docChgLst>
  <pc:docChgLst>
    <pc:chgData name="Aurora Pujols" userId="d0b12593bfd47d0a" providerId="LiveId" clId="{1CC22D68-3CA1-42C2-B300-908940072821}"/>
    <pc:docChg chg="undo redo custSel addSld delSld modSld sldOrd delMainMaster">
      <pc:chgData name="Aurora Pujols" userId="d0b12593bfd47d0a" providerId="LiveId" clId="{1CC22D68-3CA1-42C2-B300-908940072821}" dt="2025-06-24T15:33:27.137" v="2476" actId="2711"/>
      <pc:docMkLst>
        <pc:docMk/>
      </pc:docMkLst>
      <pc:sldChg chg="modSp mod">
        <pc:chgData name="Aurora Pujols" userId="d0b12593bfd47d0a" providerId="LiveId" clId="{1CC22D68-3CA1-42C2-B300-908940072821}" dt="2025-06-24T15:26:11.151" v="2407" actId="2711"/>
        <pc:sldMkLst>
          <pc:docMk/>
          <pc:sldMk cId="0" sldId="256"/>
        </pc:sldMkLst>
        <pc:spChg chg="mod">
          <ac:chgData name="Aurora Pujols" userId="d0b12593bfd47d0a" providerId="LiveId" clId="{1CC22D68-3CA1-42C2-B300-908940072821}" dt="2025-06-24T15:26:11.151" v="2407" actId="2711"/>
          <ac:spMkLst>
            <pc:docMk/>
            <pc:sldMk cId="0" sldId="256"/>
            <ac:spMk id="2" creationId="{6A7CA7A7-798F-16FF-D1BF-AA81AE2C93D7}"/>
          </ac:spMkLst>
        </pc:spChg>
        <pc:spChg chg="mod">
          <ac:chgData name="Aurora Pujols" userId="d0b12593bfd47d0a" providerId="LiveId" clId="{1CC22D68-3CA1-42C2-B300-908940072821}" dt="2025-06-24T15:26:01.776" v="2406" actId="2711"/>
          <ac:spMkLst>
            <pc:docMk/>
            <pc:sldMk cId="0" sldId="256"/>
            <ac:spMk id="560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11.151" v="2407" actId="2711"/>
          <ac:spMkLst>
            <pc:docMk/>
            <pc:sldMk cId="0" sldId="256"/>
            <ac:spMk id="561" creationId="{00000000-0000-0000-0000-000000000000}"/>
          </ac:spMkLst>
        </pc:spChg>
      </pc:sldChg>
      <pc:sldChg chg="add del">
        <pc:chgData name="Aurora Pujols" userId="d0b12593bfd47d0a" providerId="LiveId" clId="{1CC22D68-3CA1-42C2-B300-908940072821}" dt="2025-06-24T13:39:48.871" v="495" actId="47"/>
        <pc:sldMkLst>
          <pc:docMk/>
          <pc:sldMk cId="0" sldId="257"/>
        </pc:sldMkLst>
      </pc:sldChg>
      <pc:sldChg chg="addSp delSp modSp mod">
        <pc:chgData name="Aurora Pujols" userId="d0b12593bfd47d0a" providerId="LiveId" clId="{1CC22D68-3CA1-42C2-B300-908940072821}" dt="2025-06-24T15:26:21.185" v="2408" actId="2711"/>
        <pc:sldMkLst>
          <pc:docMk/>
          <pc:sldMk cId="0" sldId="258"/>
        </pc:sldMkLst>
        <pc:spChg chg="add del mod">
          <ac:chgData name="Aurora Pujols" userId="d0b12593bfd47d0a" providerId="LiveId" clId="{1CC22D68-3CA1-42C2-B300-908940072821}" dt="2025-06-24T13:30:03.264" v="348" actId="11529"/>
          <ac:spMkLst>
            <pc:docMk/>
            <pc:sldMk cId="0" sldId="258"/>
            <ac:spMk id="2" creationId="{5F5A1E06-1550-C109-9F76-13F2E1C2FE58}"/>
          </ac:spMkLst>
        </pc:spChg>
        <pc:spChg chg="add 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3" creationId="{674C79B0-2558-88CA-AEFE-C57D673368B4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75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76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78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1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2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3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4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6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1.185" v="2408" actId="2711"/>
          <ac:spMkLst>
            <pc:docMk/>
            <pc:sldMk cId="0" sldId="258"/>
            <ac:spMk id="587" creationId="{00000000-0000-0000-0000-000000000000}"/>
          </ac:spMkLst>
        </pc:spChg>
      </pc:sldChg>
      <pc:sldChg chg="del">
        <pc:chgData name="Aurora Pujols" userId="d0b12593bfd47d0a" providerId="LiveId" clId="{1CC22D68-3CA1-42C2-B300-908940072821}" dt="2025-06-24T13:14:35.908" v="0" actId="47"/>
        <pc:sldMkLst>
          <pc:docMk/>
          <pc:sldMk cId="0" sldId="259"/>
        </pc:sldMkLst>
      </pc:sldChg>
      <pc:sldChg chg="addSp modSp mod modAnim">
        <pc:chgData name="Aurora Pujols" userId="d0b12593bfd47d0a" providerId="LiveId" clId="{1CC22D68-3CA1-42C2-B300-908940072821}" dt="2025-06-24T15:31:32.306" v="2455" actId="14826"/>
        <pc:sldMkLst>
          <pc:docMk/>
          <pc:sldMk cId="0" sldId="260"/>
        </pc:sldMkLst>
        <pc:spChg chg="mod">
          <ac:chgData name="Aurora Pujols" userId="d0b12593bfd47d0a" providerId="LiveId" clId="{1CC22D68-3CA1-42C2-B300-908940072821}" dt="2025-06-24T15:26:55.628" v="2412" actId="2711"/>
          <ac:spMkLst>
            <pc:docMk/>
            <pc:sldMk cId="0" sldId="260"/>
            <ac:spMk id="615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59.339" v="2413" actId="2711"/>
          <ac:spMkLst>
            <pc:docMk/>
            <pc:sldMk cId="0" sldId="260"/>
            <ac:spMk id="618" creationId="{00000000-0000-0000-0000-000000000000}"/>
          </ac:spMkLst>
        </pc:spChg>
        <pc:picChg chg="add mod">
          <ac:chgData name="Aurora Pujols" userId="d0b12593bfd47d0a" providerId="LiveId" clId="{1CC22D68-3CA1-42C2-B300-908940072821}" dt="2025-06-24T15:31:24.892" v="2454"/>
          <ac:picMkLst>
            <pc:docMk/>
            <pc:sldMk cId="0" sldId="260"/>
            <ac:picMk id="2" creationId="{DC7A658A-BCF5-24CD-5605-DDC58E379D81}"/>
          </ac:picMkLst>
        </pc:picChg>
        <pc:picChg chg="mod">
          <ac:chgData name="Aurora Pujols" userId="d0b12593bfd47d0a" providerId="LiveId" clId="{1CC22D68-3CA1-42C2-B300-908940072821}" dt="2025-06-24T15:31:32.306" v="2455" actId="14826"/>
          <ac:picMkLst>
            <pc:docMk/>
            <pc:sldMk cId="0" sldId="260"/>
            <ac:picMk id="613" creationId="{00000000-0000-0000-0000-000000000000}"/>
          </ac:picMkLst>
        </pc:picChg>
      </pc:sldChg>
      <pc:sldChg chg="addSp mod ord">
        <pc:chgData name="Aurora Pujols" userId="d0b12593bfd47d0a" providerId="LiveId" clId="{1CC22D68-3CA1-42C2-B300-908940072821}" dt="2025-06-24T13:22:42.495" v="122"/>
        <pc:sldMkLst>
          <pc:docMk/>
          <pc:sldMk cId="0" sldId="261"/>
        </pc:sldMkLst>
        <pc:picChg chg="add">
          <ac:chgData name="Aurora Pujols" userId="d0b12593bfd47d0a" providerId="LiveId" clId="{1CC22D68-3CA1-42C2-B300-908940072821}" dt="2025-06-24T13:22:30.998" v="120" actId="22"/>
          <ac:picMkLst>
            <pc:docMk/>
            <pc:sldMk cId="0" sldId="261"/>
            <ac:picMk id="3" creationId="{3726B8AC-D86B-C1F4-F390-DD7EE16E3DF5}"/>
          </ac:picMkLst>
        </pc:picChg>
      </pc:sldChg>
      <pc:sldChg chg="addSp delSp modSp mod delAnim modAnim">
        <pc:chgData name="Aurora Pujols" userId="d0b12593bfd47d0a" providerId="LiveId" clId="{1CC22D68-3CA1-42C2-B300-908940072821}" dt="2025-06-24T15:33:00.152" v="2468" actId="2711"/>
        <pc:sldMkLst>
          <pc:docMk/>
          <pc:sldMk cId="0" sldId="263"/>
        </pc:sldMkLst>
        <pc:spChg chg="add mod">
          <ac:chgData name="Aurora Pujols" userId="d0b12593bfd47d0a" providerId="LiveId" clId="{1CC22D68-3CA1-42C2-B300-908940072821}" dt="2025-06-24T15:33:00.152" v="2468" actId="2711"/>
          <ac:spMkLst>
            <pc:docMk/>
            <pc:sldMk cId="0" sldId="263"/>
            <ac:spMk id="2" creationId="{8E316428-652C-A2E8-7632-F8D3F2C2F03A}"/>
          </ac:spMkLst>
        </pc:spChg>
        <pc:spChg chg="add del mod">
          <ac:chgData name="Aurora Pujols" userId="d0b12593bfd47d0a" providerId="LiveId" clId="{1CC22D68-3CA1-42C2-B300-908940072821}" dt="2025-06-24T14:43:25.382" v="1877" actId="478"/>
          <ac:spMkLst>
            <pc:docMk/>
            <pc:sldMk cId="0" sldId="263"/>
            <ac:spMk id="4" creationId="{ECA76DBF-6C90-546E-F886-6D5EA8B8B177}"/>
          </ac:spMkLst>
        </pc:spChg>
        <pc:spChg chg="add del mod">
          <ac:chgData name="Aurora Pujols" userId="d0b12593bfd47d0a" providerId="LiveId" clId="{1CC22D68-3CA1-42C2-B300-908940072821}" dt="2025-06-24T14:43:32.502" v="1880" actId="478"/>
          <ac:spMkLst>
            <pc:docMk/>
            <pc:sldMk cId="0" sldId="263"/>
            <ac:spMk id="6" creationId="{3D481C57-43B8-4671-D97D-2CCB66034A94}"/>
          </ac:spMkLst>
        </pc:spChg>
        <pc:spChg chg="add del mod">
          <ac:chgData name="Aurora Pujols" userId="d0b12593bfd47d0a" providerId="LiveId" clId="{1CC22D68-3CA1-42C2-B300-908940072821}" dt="2025-06-24T14:43:35.811" v="1881" actId="478"/>
          <ac:spMkLst>
            <pc:docMk/>
            <pc:sldMk cId="0" sldId="263"/>
            <ac:spMk id="8" creationId="{3BC7CA4A-351F-4E5A-C945-5C237C1B9A49}"/>
          </ac:spMkLst>
        </pc:spChg>
        <pc:spChg chg="add mod">
          <ac:chgData name="Aurora Pujols" userId="d0b12593bfd47d0a" providerId="LiveId" clId="{1CC22D68-3CA1-42C2-B300-908940072821}" dt="2025-06-24T15:33:00.152" v="2468" actId="2711"/>
          <ac:spMkLst>
            <pc:docMk/>
            <pc:sldMk cId="0" sldId="263"/>
            <ac:spMk id="9" creationId="{D371366F-4E62-3E4E-5A9D-9BAAA36CEFCC}"/>
          </ac:spMkLst>
        </pc:spChg>
        <pc:spChg chg="add mod">
          <ac:chgData name="Aurora Pujols" userId="d0b12593bfd47d0a" providerId="LiveId" clId="{1CC22D68-3CA1-42C2-B300-908940072821}" dt="2025-06-24T15:33:00.152" v="2468" actId="2711"/>
          <ac:spMkLst>
            <pc:docMk/>
            <pc:sldMk cId="0" sldId="263"/>
            <ac:spMk id="10" creationId="{95FF84E9-FEC3-E054-0277-A2043AF8F882}"/>
          </ac:spMkLst>
        </pc:spChg>
        <pc:spChg chg="mod">
          <ac:chgData name="Aurora Pujols" userId="d0b12593bfd47d0a" providerId="LiveId" clId="{1CC22D68-3CA1-42C2-B300-908940072821}" dt="2025-06-24T15:21:05.493" v="2391" actId="1076"/>
          <ac:spMkLst>
            <pc:docMk/>
            <pc:sldMk cId="0" sldId="263"/>
            <ac:spMk id="645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4:53:19.732" v="2041" actId="1076"/>
          <ac:spMkLst>
            <pc:docMk/>
            <pc:sldMk cId="0" sldId="263"/>
            <ac:spMk id="647" creationId="{00000000-0000-0000-0000-000000000000}"/>
          </ac:spMkLst>
        </pc:spChg>
        <pc:spChg chg="del">
          <ac:chgData name="Aurora Pujols" userId="d0b12593bfd47d0a" providerId="LiveId" clId="{1CC22D68-3CA1-42C2-B300-908940072821}" dt="2025-06-24T14:43:28.844" v="1879" actId="478"/>
          <ac:spMkLst>
            <pc:docMk/>
            <pc:sldMk cId="0" sldId="263"/>
            <ac:spMk id="650" creationId="{00000000-0000-0000-0000-000000000000}"/>
          </ac:spMkLst>
        </pc:spChg>
        <pc:spChg chg="del">
          <ac:chgData name="Aurora Pujols" userId="d0b12593bfd47d0a" providerId="LiveId" clId="{1CC22D68-3CA1-42C2-B300-908940072821}" dt="2025-06-24T14:43:27.853" v="1878" actId="478"/>
          <ac:spMkLst>
            <pc:docMk/>
            <pc:sldMk cId="0" sldId="263"/>
            <ac:spMk id="651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3:00.152" v="2468" actId="2711"/>
          <ac:spMkLst>
            <pc:docMk/>
            <pc:sldMk cId="0" sldId="263"/>
            <ac:spMk id="652" creationId="{00000000-0000-0000-0000-000000000000}"/>
          </ac:spMkLst>
        </pc:spChg>
        <pc:spChg chg="del">
          <ac:chgData name="Aurora Pujols" userId="d0b12593bfd47d0a" providerId="LiveId" clId="{1CC22D68-3CA1-42C2-B300-908940072821}" dt="2025-06-24T14:43:22.710" v="1876" actId="478"/>
          <ac:spMkLst>
            <pc:docMk/>
            <pc:sldMk cId="0" sldId="263"/>
            <ac:spMk id="653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3:00.152" v="2468" actId="2711"/>
          <ac:spMkLst>
            <pc:docMk/>
            <pc:sldMk cId="0" sldId="263"/>
            <ac:spMk id="654" creationId="{00000000-0000-0000-0000-000000000000}"/>
          </ac:spMkLst>
        </pc:spChg>
        <pc:picChg chg="del mod">
          <ac:chgData name="Aurora Pujols" userId="d0b12593bfd47d0a" providerId="LiveId" clId="{1CC22D68-3CA1-42C2-B300-908940072821}" dt="2025-06-24T15:05:40.604" v="2325" actId="478"/>
          <ac:picMkLst>
            <pc:docMk/>
            <pc:sldMk cId="0" sldId="263"/>
            <ac:picMk id="3" creationId="{4F116E8A-747B-3F0D-5F09-9F3C46FBE878}"/>
          </ac:picMkLst>
        </pc:picChg>
        <pc:picChg chg="add del mod">
          <ac:chgData name="Aurora Pujols" userId="d0b12593bfd47d0a" providerId="LiveId" clId="{1CC22D68-3CA1-42C2-B300-908940072821}" dt="2025-06-24T15:00:32.146" v="2185" actId="478"/>
          <ac:picMkLst>
            <pc:docMk/>
            <pc:sldMk cId="0" sldId="263"/>
            <ac:picMk id="3" creationId="{EC2D2EC6-EC57-F304-315E-E74D54F39F2B}"/>
          </ac:picMkLst>
        </pc:picChg>
        <pc:picChg chg="del mod modCrop">
          <ac:chgData name="Aurora Pujols" userId="d0b12593bfd47d0a" providerId="LiveId" clId="{1CC22D68-3CA1-42C2-B300-908940072821}" dt="2025-06-24T15:00:18.253" v="2183" actId="478"/>
          <ac:picMkLst>
            <pc:docMk/>
            <pc:sldMk cId="0" sldId="263"/>
            <ac:picMk id="4" creationId="{0BA69D40-4745-9949-790C-70361B7B43A0}"/>
          </ac:picMkLst>
        </pc:picChg>
        <pc:picChg chg="del mod">
          <ac:chgData name="Aurora Pujols" userId="d0b12593bfd47d0a" providerId="LiveId" clId="{1CC22D68-3CA1-42C2-B300-908940072821}" dt="2025-06-24T15:00:18.805" v="2184" actId="478"/>
          <ac:picMkLst>
            <pc:docMk/>
            <pc:sldMk cId="0" sldId="263"/>
            <ac:picMk id="5" creationId="{AF45D7A3-2738-EF54-C642-6F5E18CDB91F}"/>
          </ac:picMkLst>
        </pc:picChg>
        <pc:picChg chg="del mod">
          <ac:chgData name="Aurora Pujols" userId="d0b12593bfd47d0a" providerId="LiveId" clId="{1CC22D68-3CA1-42C2-B300-908940072821}" dt="2025-06-24T15:00:17.752" v="2182" actId="478"/>
          <ac:picMkLst>
            <pc:docMk/>
            <pc:sldMk cId="0" sldId="263"/>
            <ac:picMk id="6" creationId="{1090BD96-A9EE-A5FB-A97B-5050425460C5}"/>
          </ac:picMkLst>
        </pc:picChg>
        <pc:picChg chg="mod modCrop">
          <ac:chgData name="Aurora Pujols" userId="d0b12593bfd47d0a" providerId="LiveId" clId="{1CC22D68-3CA1-42C2-B300-908940072821}" dt="2025-06-24T15:22:23.714" v="2401" actId="1076"/>
          <ac:picMkLst>
            <pc:docMk/>
            <pc:sldMk cId="0" sldId="263"/>
            <ac:picMk id="7" creationId="{3196D261-81EC-0BF6-791A-0E9478C70129}"/>
          </ac:picMkLst>
        </pc:picChg>
        <pc:picChg chg="mod">
          <ac:chgData name="Aurora Pujols" userId="d0b12593bfd47d0a" providerId="LiveId" clId="{1CC22D68-3CA1-42C2-B300-908940072821}" dt="2025-06-24T14:50:42.581" v="2008" actId="1076"/>
          <ac:picMkLst>
            <pc:docMk/>
            <pc:sldMk cId="0" sldId="263"/>
            <ac:picMk id="7" creationId="{62A8591B-CB83-4999-9306-C34A00747F2B}"/>
          </ac:picMkLst>
        </pc:picChg>
        <pc:picChg chg="mod modCrop">
          <ac:chgData name="Aurora Pujols" userId="d0b12593bfd47d0a" providerId="LiveId" clId="{1CC22D68-3CA1-42C2-B300-908940072821}" dt="2025-06-24T15:22:23.714" v="2401" actId="1076"/>
          <ac:picMkLst>
            <pc:docMk/>
            <pc:sldMk cId="0" sldId="263"/>
            <ac:picMk id="8" creationId="{3BD97CE4-9B59-5E60-7DE9-73452E747F78}"/>
          </ac:picMkLst>
        </pc:picChg>
        <pc:picChg chg="del mod">
          <ac:chgData name="Aurora Pujols" userId="d0b12593bfd47d0a" providerId="LiveId" clId="{1CC22D68-3CA1-42C2-B300-908940072821}" dt="2025-06-24T15:00:16.727" v="2181" actId="478"/>
          <ac:picMkLst>
            <pc:docMk/>
            <pc:sldMk cId="0" sldId="263"/>
            <ac:picMk id="11" creationId="{5CCC8036-948A-4CFA-AB49-67C7CD393778}"/>
          </ac:picMkLst>
        </pc:picChg>
        <pc:picChg chg="add mod">
          <ac:chgData name="Aurora Pujols" userId="d0b12593bfd47d0a" providerId="LiveId" clId="{1CC22D68-3CA1-42C2-B300-908940072821}" dt="2025-06-24T15:22:23.714" v="2401" actId="1076"/>
          <ac:picMkLst>
            <pc:docMk/>
            <pc:sldMk cId="0" sldId="263"/>
            <ac:picMk id="12" creationId="{36E4B8B4-98CB-B2B1-1ED4-6B390ECE2A70}"/>
          </ac:picMkLst>
        </pc:picChg>
        <pc:picChg chg="mod modCrop">
          <ac:chgData name="Aurora Pujols" userId="d0b12593bfd47d0a" providerId="LiveId" clId="{1CC22D68-3CA1-42C2-B300-908940072821}" dt="2025-06-24T15:22:23.714" v="2401" actId="1076"/>
          <ac:picMkLst>
            <pc:docMk/>
            <pc:sldMk cId="0" sldId="263"/>
            <ac:picMk id="13" creationId="{A965C391-2D7A-530F-0354-DD38FECD708E}"/>
          </ac:picMkLst>
        </pc:picChg>
        <pc:picChg chg="del">
          <ac:chgData name="Aurora Pujols" userId="d0b12593bfd47d0a" providerId="LiveId" clId="{1CC22D68-3CA1-42C2-B300-908940072821}" dt="2025-06-24T14:42:25.233" v="1834" actId="478"/>
          <ac:picMkLst>
            <pc:docMk/>
            <pc:sldMk cId="0" sldId="263"/>
            <ac:picMk id="643" creationId="{00000000-0000-0000-0000-000000000000}"/>
          </ac:picMkLst>
        </pc:picChg>
      </pc:sldChg>
      <pc:sldChg chg="del">
        <pc:chgData name="Aurora Pujols" userId="d0b12593bfd47d0a" providerId="LiveId" clId="{1CC22D68-3CA1-42C2-B300-908940072821}" dt="2025-06-24T14:45:40.041" v="1929" actId="2696"/>
        <pc:sldMkLst>
          <pc:docMk/>
          <pc:sldMk cId="0" sldId="264"/>
        </pc:sldMkLst>
      </pc:sldChg>
      <pc:sldChg chg="addSp delSp modSp add mod delAnim">
        <pc:chgData name="Aurora Pujols" userId="d0b12593bfd47d0a" providerId="LiveId" clId="{1CC22D68-3CA1-42C2-B300-908940072821}" dt="2025-06-24T15:31:21.235" v="2453" actId="11530"/>
        <pc:sldMkLst>
          <pc:docMk/>
          <pc:sldMk cId="3963713878" sldId="264"/>
        </pc:sldMkLst>
        <pc:spChg chg="add del mod">
          <ac:chgData name="Aurora Pujols" userId="d0b12593bfd47d0a" providerId="LiveId" clId="{1CC22D68-3CA1-42C2-B300-908940072821}" dt="2025-06-24T15:13:13.306" v="2381" actId="478"/>
          <ac:spMkLst>
            <pc:docMk/>
            <pc:sldMk cId="3963713878" sldId="264"/>
            <ac:spMk id="3" creationId="{F18B9B6D-CAD4-0833-77D9-742CDB5EC3A8}"/>
          </ac:spMkLst>
        </pc:spChg>
        <pc:spChg chg="del">
          <ac:chgData name="Aurora Pujols" userId="d0b12593bfd47d0a" providerId="LiveId" clId="{1CC22D68-3CA1-42C2-B300-908940072821}" dt="2025-06-24T15:13:11.460" v="2380" actId="478"/>
          <ac:spMkLst>
            <pc:docMk/>
            <pc:sldMk cId="3963713878" sldId="264"/>
            <ac:spMk id="659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13:10.310" v="2379" actId="478"/>
          <ac:spMkLst>
            <pc:docMk/>
            <pc:sldMk cId="3963713878" sldId="264"/>
            <ac:spMk id="660" creationId="{00000000-0000-0000-0000-000000000000}"/>
          </ac:spMkLst>
        </pc:spChg>
        <pc:picChg chg="add mod modCrop">
          <ac:chgData name="Aurora Pujols" userId="d0b12593bfd47d0a" providerId="LiveId" clId="{1CC22D68-3CA1-42C2-B300-908940072821}" dt="2025-06-24T15:31:21.235" v="2453" actId="11530"/>
          <ac:picMkLst>
            <pc:docMk/>
            <pc:sldMk cId="3963713878" sldId="264"/>
            <ac:picMk id="5" creationId="{772B3F3E-13F9-6B14-0ED8-A7D8046BD18C}"/>
          </ac:picMkLst>
        </pc:picChg>
        <pc:picChg chg="add mod ord modCrop">
          <ac:chgData name="Aurora Pujols" userId="d0b12593bfd47d0a" providerId="LiveId" clId="{1CC22D68-3CA1-42C2-B300-908940072821}" dt="2025-06-24T15:16:47.270" v="2390" actId="732"/>
          <ac:picMkLst>
            <pc:docMk/>
            <pc:sldMk cId="3963713878" sldId="264"/>
            <ac:picMk id="7" creationId="{F8DA4D58-0977-D8DF-527A-1192EA56CAF3}"/>
          </ac:picMkLst>
        </pc:picChg>
      </pc:sldChg>
      <pc:sldChg chg="del">
        <pc:chgData name="Aurora Pujols" userId="d0b12593bfd47d0a" providerId="LiveId" clId="{1CC22D68-3CA1-42C2-B300-908940072821}" dt="2025-06-24T14:57:00.823" v="2159" actId="47"/>
        <pc:sldMkLst>
          <pc:docMk/>
          <pc:sldMk cId="0" sldId="265"/>
        </pc:sldMkLst>
      </pc:sldChg>
      <pc:sldChg chg="del">
        <pc:chgData name="Aurora Pujols" userId="d0b12593bfd47d0a" providerId="LiveId" clId="{1CC22D68-3CA1-42C2-B300-908940072821}" dt="2025-06-24T14:57:02.192" v="2160" actId="47"/>
        <pc:sldMkLst>
          <pc:docMk/>
          <pc:sldMk cId="0" sldId="266"/>
        </pc:sldMkLst>
      </pc:sldChg>
      <pc:sldChg chg="del">
        <pc:chgData name="Aurora Pujols" userId="d0b12593bfd47d0a" providerId="LiveId" clId="{1CC22D68-3CA1-42C2-B300-908940072821}" dt="2025-06-24T14:57:04.316" v="2161" actId="47"/>
        <pc:sldMkLst>
          <pc:docMk/>
          <pc:sldMk cId="0" sldId="267"/>
        </pc:sldMkLst>
      </pc:sldChg>
      <pc:sldChg chg="addSp delSp modSp mod ord modAnim">
        <pc:chgData name="Aurora Pujols" userId="d0b12593bfd47d0a" providerId="LiveId" clId="{1CC22D68-3CA1-42C2-B300-908940072821}" dt="2025-06-24T15:32:10.966" v="2459" actId="2711"/>
        <pc:sldMkLst>
          <pc:docMk/>
          <pc:sldMk cId="0" sldId="268"/>
        </pc:sldMkLst>
        <pc:spChg chg="add del mod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3" creationId="{4665FE3F-F5EB-CDD6-E14D-317498AC3F20}"/>
          </ac:spMkLst>
        </pc:spChg>
        <pc:spChg chg="add del mod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4" creationId="{82862201-7C5D-6BBF-8475-5BE4E4DCA49D}"/>
          </ac:spMkLst>
        </pc:spChg>
        <pc:spChg chg="add del mod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5" creationId="{E876E34A-E3C2-5394-F09B-71593809887E}"/>
          </ac:spMkLst>
        </pc:spChg>
        <pc:spChg chg="del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6" creationId="{CB84D9A6-4AD8-DF14-6565-AB8F62B4C507}"/>
          </ac:spMkLst>
        </pc:spChg>
        <pc:spChg chg="add del mod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7" creationId="{1E38497C-A0F6-C6EF-A9FB-E16E78F8568A}"/>
          </ac:spMkLst>
        </pc:spChg>
        <pc:spChg chg="del">
          <ac:chgData name="Aurora Pujols" userId="d0b12593bfd47d0a" providerId="LiveId" clId="{1CC22D68-3CA1-42C2-B300-908940072821}" dt="2025-06-24T15:05:18.794" v="2321" actId="478"/>
          <ac:spMkLst>
            <pc:docMk/>
            <pc:sldMk cId="0" sldId="268"/>
            <ac:spMk id="8" creationId="{D7A0DDB2-2664-5D47-E59B-305753227681}"/>
          </ac:spMkLst>
        </pc:spChg>
        <pc:spChg chg="add del">
          <ac:chgData name="Aurora Pujols" userId="d0b12593bfd47d0a" providerId="LiveId" clId="{1CC22D68-3CA1-42C2-B300-908940072821}" dt="2025-06-24T15:06:19.284" v="2332" actId="22"/>
          <ac:spMkLst>
            <pc:docMk/>
            <pc:sldMk cId="0" sldId="268"/>
            <ac:spMk id="10" creationId="{C0550924-1A4B-B3BF-7B4D-73639513AD02}"/>
          </ac:spMkLst>
        </pc:spChg>
        <pc:spChg chg="mod">
          <ac:chgData name="Aurora Pujols" userId="d0b12593bfd47d0a" providerId="LiveId" clId="{1CC22D68-3CA1-42C2-B300-908940072821}" dt="2025-06-24T15:32:10.966" v="2459" actId="2711"/>
          <ac:spMkLst>
            <pc:docMk/>
            <pc:sldMk cId="0" sldId="268"/>
            <ac:spMk id="685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86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87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88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89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90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5:05:14.441" v="2320" actId="478"/>
          <ac:spMkLst>
            <pc:docMk/>
            <pc:sldMk cId="0" sldId="268"/>
            <ac:spMk id="691" creationId="{00000000-0000-0000-0000-000000000000}"/>
          </ac:spMkLst>
        </pc:spChg>
        <pc:spChg chg="del">
          <ac:chgData name="Aurora Pujols" userId="d0b12593bfd47d0a" providerId="LiveId" clId="{1CC22D68-3CA1-42C2-B300-908940072821}" dt="2025-06-24T14:10:09.762" v="788" actId="478"/>
          <ac:spMkLst>
            <pc:docMk/>
            <pc:sldMk cId="0" sldId="268"/>
            <ac:spMk id="692" creationId="{00000000-0000-0000-0000-000000000000}"/>
          </ac:spMkLst>
        </pc:spChg>
        <pc:grpChg chg="del">
          <ac:chgData name="Aurora Pujols" userId="d0b12593bfd47d0a" providerId="LiveId" clId="{1CC22D68-3CA1-42C2-B300-908940072821}" dt="2025-06-24T14:11:58.272" v="922" actId="478"/>
          <ac:grpSpMkLst>
            <pc:docMk/>
            <pc:sldMk cId="0" sldId="268"/>
            <ac:grpSpMk id="693" creationId="{00000000-0000-0000-0000-000000000000}"/>
          </ac:grpSpMkLst>
        </pc:grpChg>
        <pc:grpChg chg="del mod">
          <ac:chgData name="Aurora Pujols" userId="d0b12593bfd47d0a" providerId="LiveId" clId="{1CC22D68-3CA1-42C2-B300-908940072821}" dt="2025-06-24T14:15:11.622" v="1113" actId="478"/>
          <ac:grpSpMkLst>
            <pc:docMk/>
            <pc:sldMk cId="0" sldId="268"/>
            <ac:grpSpMk id="699" creationId="{00000000-0000-0000-0000-000000000000}"/>
          </ac:grpSpMkLst>
        </pc:grpChg>
        <pc:picChg chg="add mod">
          <ac:chgData name="Aurora Pujols" userId="d0b12593bfd47d0a" providerId="LiveId" clId="{1CC22D68-3CA1-42C2-B300-908940072821}" dt="2025-06-24T14:15:56.889" v="1119" actId="1076"/>
          <ac:picMkLst>
            <pc:docMk/>
            <pc:sldMk cId="0" sldId="268"/>
            <ac:picMk id="2" creationId="{ADCA2DA4-E039-B698-688C-84AE25843F62}"/>
          </ac:picMkLst>
        </pc:picChg>
        <pc:picChg chg="add del mod modCrop">
          <ac:chgData name="Aurora Pujols" userId="d0b12593bfd47d0a" providerId="LiveId" clId="{1CC22D68-3CA1-42C2-B300-908940072821}" dt="2025-06-24T15:10:39.616" v="2375" actId="21"/>
          <ac:picMkLst>
            <pc:docMk/>
            <pc:sldMk cId="0" sldId="268"/>
            <ac:picMk id="12" creationId="{106B2A20-42C5-5179-B236-240298C20F6F}"/>
          </ac:picMkLst>
        </pc:picChg>
        <pc:picChg chg="add del mod modCrop">
          <ac:chgData name="Aurora Pujols" userId="d0b12593bfd47d0a" providerId="LiveId" clId="{1CC22D68-3CA1-42C2-B300-908940072821}" dt="2025-06-24T15:09:02.788" v="2364" actId="478"/>
          <ac:picMkLst>
            <pc:docMk/>
            <pc:sldMk cId="0" sldId="268"/>
            <ac:picMk id="13" creationId="{96A26C5E-64DD-8CDB-EF43-24C8AEEFBAF3}"/>
          </ac:picMkLst>
        </pc:picChg>
        <pc:picChg chg="add del mod">
          <ac:chgData name="Aurora Pujols" userId="d0b12593bfd47d0a" providerId="LiveId" clId="{1CC22D68-3CA1-42C2-B300-908940072821}" dt="2025-06-24T15:29:42.903" v="2424" actId="478"/>
          <ac:picMkLst>
            <pc:docMk/>
            <pc:sldMk cId="0" sldId="268"/>
            <ac:picMk id="15" creationId="{94F0A1F9-DE84-EB64-24F6-DB63485C020C}"/>
          </ac:picMkLst>
        </pc:picChg>
        <pc:picChg chg="add del mod">
          <ac:chgData name="Aurora Pujols" userId="d0b12593bfd47d0a" providerId="LiveId" clId="{1CC22D68-3CA1-42C2-B300-908940072821}" dt="2025-06-24T15:28:59.426" v="2416" actId="478"/>
          <ac:picMkLst>
            <pc:docMk/>
            <pc:sldMk cId="0" sldId="268"/>
            <ac:picMk id="16" creationId="{106B2A20-42C5-5179-B236-240298C20F6F}"/>
          </ac:picMkLst>
        </pc:picChg>
        <pc:picChg chg="add mod modCrop">
          <ac:chgData name="Aurora Pujols" userId="d0b12593bfd47d0a" providerId="LiveId" clId="{1CC22D68-3CA1-42C2-B300-908940072821}" dt="2025-06-24T15:30:16.398" v="2431" actId="1076"/>
          <ac:picMkLst>
            <pc:docMk/>
            <pc:sldMk cId="0" sldId="268"/>
            <ac:picMk id="18" creationId="{E70ECCD2-7DF2-5CE3-BD59-8404C85B2467}"/>
          </ac:picMkLst>
        </pc:picChg>
        <pc:picChg chg="add del mod">
          <ac:chgData name="Aurora Pujols" userId="d0b12593bfd47d0a" providerId="LiveId" clId="{1CC22D68-3CA1-42C2-B300-908940072821}" dt="2025-06-24T15:29:54.530" v="2426" actId="478"/>
          <ac:picMkLst>
            <pc:docMk/>
            <pc:sldMk cId="0" sldId="268"/>
            <ac:picMk id="20" creationId="{9BD659BA-BA6E-025A-21EC-6D1C9575C0C3}"/>
          </ac:picMkLst>
        </pc:picChg>
        <pc:picChg chg="add mod">
          <ac:chgData name="Aurora Pujols" userId="d0b12593bfd47d0a" providerId="LiveId" clId="{1CC22D68-3CA1-42C2-B300-908940072821}" dt="2025-06-24T15:30:06.337" v="2429" actId="1076"/>
          <ac:picMkLst>
            <pc:docMk/>
            <pc:sldMk cId="0" sldId="268"/>
            <ac:picMk id="22" creationId="{636F55E0-AE04-EFD6-7865-25D29DE95B63}"/>
          </ac:picMkLst>
        </pc:picChg>
        <pc:picChg chg="add mod">
          <ac:chgData name="Aurora Pujols" userId="d0b12593bfd47d0a" providerId="LiveId" clId="{1CC22D68-3CA1-42C2-B300-908940072821}" dt="2025-06-24T14:16:40.590" v="1125" actId="1076"/>
          <ac:picMkLst>
            <pc:docMk/>
            <pc:sldMk cId="0" sldId="268"/>
            <ac:picMk id="2050" creationId="{40708C5A-CEF9-A2F8-ABF1-0D51250565AE}"/>
          </ac:picMkLst>
        </pc:picChg>
      </pc:sldChg>
      <pc:sldChg chg="addSp delSp modSp mod ord">
        <pc:chgData name="Aurora Pujols" userId="d0b12593bfd47d0a" providerId="LiveId" clId="{1CC22D68-3CA1-42C2-B300-908940072821}" dt="2025-06-24T15:32:53.092" v="2467" actId="1076"/>
        <pc:sldMkLst>
          <pc:docMk/>
          <pc:sldMk cId="0" sldId="269"/>
        </pc:sldMkLst>
        <pc:spChg chg="add del mod">
          <ac:chgData name="Aurora Pujols" userId="d0b12593bfd47d0a" providerId="LiveId" clId="{1CC22D68-3CA1-42C2-B300-908940072821}" dt="2025-06-24T14:40:45.681" v="1735" actId="478"/>
          <ac:spMkLst>
            <pc:docMk/>
            <pc:sldMk cId="0" sldId="269"/>
            <ac:spMk id="3" creationId="{D0809D8B-9F0A-22B7-E539-1B617D862F4D}"/>
          </ac:spMkLst>
        </pc:spChg>
        <pc:spChg chg="add mod">
          <ac:chgData name="Aurora Pujols" userId="d0b12593bfd47d0a" providerId="LiveId" clId="{1CC22D68-3CA1-42C2-B300-908940072821}" dt="2025-06-24T15:32:42.358" v="2465" actId="2711"/>
          <ac:spMkLst>
            <pc:docMk/>
            <pc:sldMk cId="0" sldId="269"/>
            <ac:spMk id="4" creationId="{B32C1F8B-A2F3-A7A7-C443-E522B082F9EC}"/>
          </ac:spMkLst>
        </pc:spChg>
        <pc:spChg chg="add del mod">
          <ac:chgData name="Aurora Pujols" userId="d0b12593bfd47d0a" providerId="LiveId" clId="{1CC22D68-3CA1-42C2-B300-908940072821}" dt="2025-06-24T15:32:35.751" v="2463" actId="478"/>
          <ac:spMkLst>
            <pc:docMk/>
            <pc:sldMk cId="0" sldId="269"/>
            <ac:spMk id="6" creationId="{CF888F16-7419-CFD5-F038-03CCD09241DB}"/>
          </ac:spMkLst>
        </pc:spChg>
        <pc:spChg chg="add mod">
          <ac:chgData name="Aurora Pujols" userId="d0b12593bfd47d0a" providerId="LiveId" clId="{1CC22D68-3CA1-42C2-B300-908940072821}" dt="2025-06-24T15:32:36.521" v="2464"/>
          <ac:spMkLst>
            <pc:docMk/>
            <pc:sldMk cId="0" sldId="269"/>
            <ac:spMk id="7" creationId="{E03BB861-A8E6-35BD-AEF7-C6C8C5DAA3B6}"/>
          </ac:spMkLst>
        </pc:spChg>
        <pc:spChg chg="del">
          <ac:chgData name="Aurora Pujols" userId="d0b12593bfd47d0a" providerId="LiveId" clId="{1CC22D68-3CA1-42C2-B300-908940072821}" dt="2025-06-24T15:32:33.156" v="2462" actId="478"/>
          <ac:spMkLst>
            <pc:docMk/>
            <pc:sldMk cId="0" sldId="269"/>
            <ac:spMk id="706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2:53.092" v="2467" actId="1076"/>
          <ac:spMkLst>
            <pc:docMk/>
            <pc:sldMk cId="0" sldId="269"/>
            <ac:spMk id="707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2:53.092" v="2467" actId="1076"/>
          <ac:spMkLst>
            <pc:docMk/>
            <pc:sldMk cId="0" sldId="269"/>
            <ac:spMk id="708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2:42.358" v="2465" actId="2711"/>
          <ac:spMkLst>
            <pc:docMk/>
            <pc:sldMk cId="0" sldId="269"/>
            <ac:spMk id="709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2:42.358" v="2465" actId="2711"/>
          <ac:spMkLst>
            <pc:docMk/>
            <pc:sldMk cId="0" sldId="269"/>
            <ac:spMk id="710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32:42.358" v="2465" actId="2711"/>
          <ac:spMkLst>
            <pc:docMk/>
            <pc:sldMk cId="0" sldId="269"/>
            <ac:spMk id="711" creationId="{00000000-0000-0000-0000-000000000000}"/>
          </ac:spMkLst>
        </pc:spChg>
        <pc:spChg chg="del mod">
          <ac:chgData name="Aurora Pujols" userId="d0b12593bfd47d0a" providerId="LiveId" clId="{1CC22D68-3CA1-42C2-B300-908940072821}" dt="2025-06-24T14:40:43.352" v="1734" actId="478"/>
          <ac:spMkLst>
            <pc:docMk/>
            <pc:sldMk cId="0" sldId="269"/>
            <ac:spMk id="712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4:37:45.748" v="1503" actId="1076"/>
          <ac:spMkLst>
            <pc:docMk/>
            <pc:sldMk cId="0" sldId="269"/>
            <ac:spMk id="719" creationId="{00000000-0000-0000-0000-000000000000}"/>
          </ac:spMkLst>
        </pc:spChg>
        <pc:grpChg chg="mod">
          <ac:chgData name="Aurora Pujols" userId="d0b12593bfd47d0a" providerId="LiveId" clId="{1CC22D68-3CA1-42C2-B300-908940072821}" dt="2025-06-24T14:37:48.811" v="1504" actId="1076"/>
          <ac:grpSpMkLst>
            <pc:docMk/>
            <pc:sldMk cId="0" sldId="269"/>
            <ac:grpSpMk id="716" creationId="{00000000-0000-0000-0000-000000000000}"/>
          </ac:grpSpMkLst>
        </pc:grpChg>
        <pc:picChg chg="add">
          <ac:chgData name="Aurora Pujols" userId="d0b12593bfd47d0a" providerId="LiveId" clId="{1CC22D68-3CA1-42C2-B300-908940072821}" dt="2025-06-24T14:41:07.497" v="1737"/>
          <ac:picMkLst>
            <pc:docMk/>
            <pc:sldMk cId="0" sldId="269"/>
            <ac:picMk id="4098" creationId="{48BDE78E-AEA1-DBF9-DD66-DA72D29104C5}"/>
          </ac:picMkLst>
        </pc:picChg>
      </pc:sldChg>
      <pc:sldChg chg="del">
        <pc:chgData name="Aurora Pujols" userId="d0b12593bfd47d0a" providerId="LiveId" clId="{1CC22D68-3CA1-42C2-B300-908940072821}" dt="2025-06-24T14:57:05.263" v="2162" actId="47"/>
        <pc:sldMkLst>
          <pc:docMk/>
          <pc:sldMk cId="0" sldId="270"/>
        </pc:sldMkLst>
      </pc:sldChg>
      <pc:sldChg chg="del">
        <pc:chgData name="Aurora Pujols" userId="d0b12593bfd47d0a" providerId="LiveId" clId="{1CC22D68-3CA1-42C2-B300-908940072821}" dt="2025-06-24T14:57:06.195" v="2163" actId="47"/>
        <pc:sldMkLst>
          <pc:docMk/>
          <pc:sldMk cId="0" sldId="271"/>
        </pc:sldMkLst>
      </pc:sldChg>
      <pc:sldChg chg="del">
        <pc:chgData name="Aurora Pujols" userId="d0b12593bfd47d0a" providerId="LiveId" clId="{1CC22D68-3CA1-42C2-B300-908940072821}" dt="2025-06-24T14:57:07.041" v="2164" actId="47"/>
        <pc:sldMkLst>
          <pc:docMk/>
          <pc:sldMk cId="0" sldId="272"/>
        </pc:sldMkLst>
      </pc:sldChg>
      <pc:sldChg chg="del">
        <pc:chgData name="Aurora Pujols" userId="d0b12593bfd47d0a" providerId="LiveId" clId="{1CC22D68-3CA1-42C2-B300-908940072821}" dt="2025-06-24T14:57:08.067" v="2165" actId="47"/>
        <pc:sldMkLst>
          <pc:docMk/>
          <pc:sldMk cId="0" sldId="273"/>
        </pc:sldMkLst>
      </pc:sldChg>
      <pc:sldChg chg="del">
        <pc:chgData name="Aurora Pujols" userId="d0b12593bfd47d0a" providerId="LiveId" clId="{1CC22D68-3CA1-42C2-B300-908940072821}" dt="2025-06-24T14:57:08.937" v="2166" actId="47"/>
        <pc:sldMkLst>
          <pc:docMk/>
          <pc:sldMk cId="0" sldId="274"/>
        </pc:sldMkLst>
      </pc:sldChg>
      <pc:sldChg chg="addSp delSp modSp mod ord delAnim modAnim">
        <pc:chgData name="Aurora Pujols" userId="d0b12593bfd47d0a" providerId="LiveId" clId="{1CC22D68-3CA1-42C2-B300-908940072821}" dt="2025-06-24T15:26:28.399" v="2409" actId="2711"/>
        <pc:sldMkLst>
          <pc:docMk/>
          <pc:sldMk cId="0" sldId="275"/>
        </pc:sldMkLst>
        <pc:spChg chg="add del mod">
          <ac:chgData name="Aurora Pujols" userId="d0b12593bfd47d0a" providerId="LiveId" clId="{1CC22D68-3CA1-42C2-B300-908940072821}" dt="2025-06-24T13:38:32.629" v="475" actId="478"/>
          <ac:spMkLst>
            <pc:docMk/>
            <pc:sldMk cId="0" sldId="275"/>
            <ac:spMk id="3" creationId="{88CFBD2A-5689-50DD-969C-ECFDB854F5B6}"/>
          </ac:spMkLst>
        </pc:spChg>
        <pc:spChg chg="add mod">
          <ac:chgData name="Aurora Pujols" userId="d0b12593bfd47d0a" providerId="LiveId" clId="{1CC22D68-3CA1-42C2-B300-908940072821}" dt="2025-06-24T14:23:39.908" v="1202" actId="164"/>
          <ac:spMkLst>
            <pc:docMk/>
            <pc:sldMk cId="0" sldId="275"/>
            <ac:spMk id="4" creationId="{71DE11A0-93EE-E2FA-5464-F686900C27DF}"/>
          </ac:spMkLst>
        </pc:spChg>
        <pc:spChg chg="add mod">
          <ac:chgData name="Aurora Pujols" userId="d0b12593bfd47d0a" providerId="LiveId" clId="{1CC22D68-3CA1-42C2-B300-908940072821}" dt="2025-06-24T14:23:42.629" v="1203" actId="164"/>
          <ac:spMkLst>
            <pc:docMk/>
            <pc:sldMk cId="0" sldId="275"/>
            <ac:spMk id="5" creationId="{5FC8CEE2-1058-C9E8-EA1F-AB623710D8E1}"/>
          </ac:spMkLst>
        </pc:spChg>
        <pc:spChg chg="add mod">
          <ac:chgData name="Aurora Pujols" userId="d0b12593bfd47d0a" providerId="LiveId" clId="{1CC22D68-3CA1-42C2-B300-908940072821}" dt="2025-06-24T14:23:45.766" v="1204" actId="164"/>
          <ac:spMkLst>
            <pc:docMk/>
            <pc:sldMk cId="0" sldId="275"/>
            <ac:spMk id="6" creationId="{8898FFB5-D73B-4EB3-2966-0E3C1479B6B6}"/>
          </ac:spMkLst>
        </pc:spChg>
        <pc:spChg chg="del">
          <ac:chgData name="Aurora Pujols" userId="d0b12593bfd47d0a" providerId="LiveId" clId="{1CC22D68-3CA1-42C2-B300-908940072821}" dt="2025-06-24T13:38:31.358" v="474" actId="478"/>
          <ac:spMkLst>
            <pc:docMk/>
            <pc:sldMk cId="0" sldId="275"/>
            <ac:spMk id="783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4:23:36.828" v="1201" actId="164"/>
          <ac:spMkLst>
            <pc:docMk/>
            <pc:sldMk cId="0" sldId="275"/>
            <ac:spMk id="784" creationId="{00000000-0000-0000-0000-000000000000}"/>
          </ac:spMkLst>
        </pc:spChg>
        <pc:spChg chg="mod">
          <ac:chgData name="Aurora Pujols" userId="d0b12593bfd47d0a" providerId="LiveId" clId="{1CC22D68-3CA1-42C2-B300-908940072821}" dt="2025-06-24T15:26:28.399" v="2409" actId="2711"/>
          <ac:spMkLst>
            <pc:docMk/>
            <pc:sldMk cId="0" sldId="275"/>
            <ac:spMk id="786" creationId="{00000000-0000-0000-0000-000000000000}"/>
          </ac:spMkLst>
        </pc:spChg>
        <pc:grpChg chg="add mod">
          <ac:chgData name="Aurora Pujols" userId="d0b12593bfd47d0a" providerId="LiveId" clId="{1CC22D68-3CA1-42C2-B300-908940072821}" dt="2025-06-24T14:23:36.828" v="1201" actId="164"/>
          <ac:grpSpMkLst>
            <pc:docMk/>
            <pc:sldMk cId="0" sldId="275"/>
            <ac:grpSpMk id="10" creationId="{0C9377A6-C982-2E76-5A2F-800E3ED901F3}"/>
          </ac:grpSpMkLst>
        </pc:grpChg>
        <pc:grpChg chg="add mod">
          <ac:chgData name="Aurora Pujols" userId="d0b12593bfd47d0a" providerId="LiveId" clId="{1CC22D68-3CA1-42C2-B300-908940072821}" dt="2025-06-24T14:23:39.908" v="1202" actId="164"/>
          <ac:grpSpMkLst>
            <pc:docMk/>
            <pc:sldMk cId="0" sldId="275"/>
            <ac:grpSpMk id="11" creationId="{A5EDAD51-6B93-6703-5C1F-E65E1F988E97}"/>
          </ac:grpSpMkLst>
        </pc:grpChg>
        <pc:grpChg chg="add mod">
          <ac:chgData name="Aurora Pujols" userId="d0b12593bfd47d0a" providerId="LiveId" clId="{1CC22D68-3CA1-42C2-B300-908940072821}" dt="2025-06-24T14:23:42.629" v="1203" actId="164"/>
          <ac:grpSpMkLst>
            <pc:docMk/>
            <pc:sldMk cId="0" sldId="275"/>
            <ac:grpSpMk id="12" creationId="{B610394A-A82D-73CF-D142-BC99C9E550E9}"/>
          </ac:grpSpMkLst>
        </pc:grpChg>
        <pc:grpChg chg="add mod">
          <ac:chgData name="Aurora Pujols" userId="d0b12593bfd47d0a" providerId="LiveId" clId="{1CC22D68-3CA1-42C2-B300-908940072821}" dt="2025-06-24T14:23:45.766" v="1204" actId="164"/>
          <ac:grpSpMkLst>
            <pc:docMk/>
            <pc:sldMk cId="0" sldId="275"/>
            <ac:grpSpMk id="13" creationId="{D63D122F-9CF7-350C-B453-3894B7848D63}"/>
          </ac:grpSpMkLst>
        </pc:grpChg>
        <pc:picChg chg="mod">
          <ac:chgData name="Aurora Pujols" userId="d0b12593bfd47d0a" providerId="LiveId" clId="{1CC22D68-3CA1-42C2-B300-908940072821}" dt="2025-06-24T14:23:36.828" v="1201" actId="164"/>
          <ac:picMkLst>
            <pc:docMk/>
            <pc:sldMk cId="0" sldId="275"/>
            <ac:picMk id="2" creationId="{085FE7E9-0265-DF45-7675-50E68A08F5F2}"/>
          </ac:picMkLst>
        </pc:picChg>
        <pc:picChg chg="mod modCrop">
          <ac:chgData name="Aurora Pujols" userId="d0b12593bfd47d0a" providerId="LiveId" clId="{1CC22D68-3CA1-42C2-B300-908940072821}" dt="2025-06-24T14:23:42.629" v="1203" actId="164"/>
          <ac:picMkLst>
            <pc:docMk/>
            <pc:sldMk cId="0" sldId="275"/>
            <ac:picMk id="3" creationId="{6262AC31-A7E0-CE95-124A-842E208685E6}"/>
          </ac:picMkLst>
        </pc:picChg>
        <pc:picChg chg="mod">
          <ac:chgData name="Aurora Pujols" userId="d0b12593bfd47d0a" providerId="LiveId" clId="{1CC22D68-3CA1-42C2-B300-908940072821}" dt="2025-06-24T14:23:39.908" v="1202" actId="164"/>
          <ac:picMkLst>
            <pc:docMk/>
            <pc:sldMk cId="0" sldId="275"/>
            <ac:picMk id="8" creationId="{73D90B0E-CAC2-D255-4737-0CA4595092CE}"/>
          </ac:picMkLst>
        </pc:picChg>
        <pc:picChg chg="mod modCrop">
          <ac:chgData name="Aurora Pujols" userId="d0b12593bfd47d0a" providerId="LiveId" clId="{1CC22D68-3CA1-42C2-B300-908940072821}" dt="2025-06-24T14:23:55.165" v="1205" actId="732"/>
          <ac:picMkLst>
            <pc:docMk/>
            <pc:sldMk cId="0" sldId="275"/>
            <ac:picMk id="9" creationId="{27B8BBA0-4D1D-04CB-DD5D-5C3F2E28870A}"/>
          </ac:picMkLst>
        </pc:picChg>
        <pc:picChg chg="del">
          <ac:chgData name="Aurora Pujols" userId="d0b12593bfd47d0a" providerId="LiveId" clId="{1CC22D68-3CA1-42C2-B300-908940072821}" dt="2025-06-24T13:38:19.911" v="470" actId="478"/>
          <ac:picMkLst>
            <pc:docMk/>
            <pc:sldMk cId="0" sldId="275"/>
            <ac:picMk id="785" creationId="{00000000-0000-0000-0000-000000000000}"/>
          </ac:picMkLst>
        </pc:picChg>
      </pc:sldChg>
      <pc:sldChg chg="del">
        <pc:chgData name="Aurora Pujols" userId="d0b12593bfd47d0a" providerId="LiveId" clId="{1CC22D68-3CA1-42C2-B300-908940072821}" dt="2025-06-24T14:57:09.699" v="2167" actId="47"/>
        <pc:sldMkLst>
          <pc:docMk/>
          <pc:sldMk cId="0" sldId="276"/>
        </pc:sldMkLst>
      </pc:sldChg>
      <pc:sldChg chg="del">
        <pc:chgData name="Aurora Pujols" userId="d0b12593bfd47d0a" providerId="LiveId" clId="{1CC22D68-3CA1-42C2-B300-908940072821}" dt="2025-06-24T14:57:10.655" v="2168" actId="47"/>
        <pc:sldMkLst>
          <pc:docMk/>
          <pc:sldMk cId="0" sldId="277"/>
        </pc:sldMkLst>
      </pc:sldChg>
      <pc:sldChg chg="del">
        <pc:chgData name="Aurora Pujols" userId="d0b12593bfd47d0a" providerId="LiveId" clId="{1CC22D68-3CA1-42C2-B300-908940072821}" dt="2025-06-24T14:57:11.576" v="2169" actId="47"/>
        <pc:sldMkLst>
          <pc:docMk/>
          <pc:sldMk cId="0" sldId="278"/>
        </pc:sldMkLst>
      </pc:sldChg>
      <pc:sldChg chg="del">
        <pc:chgData name="Aurora Pujols" userId="d0b12593bfd47d0a" providerId="LiveId" clId="{1CC22D68-3CA1-42C2-B300-908940072821}" dt="2025-06-24T14:57:12.500" v="2170" actId="47"/>
        <pc:sldMkLst>
          <pc:docMk/>
          <pc:sldMk cId="0" sldId="279"/>
        </pc:sldMkLst>
      </pc:sldChg>
      <pc:sldChg chg="del">
        <pc:chgData name="Aurora Pujols" userId="d0b12593bfd47d0a" providerId="LiveId" clId="{1CC22D68-3CA1-42C2-B300-908940072821}" dt="2025-06-24T14:57:13.366" v="2171" actId="47"/>
        <pc:sldMkLst>
          <pc:docMk/>
          <pc:sldMk cId="0" sldId="280"/>
        </pc:sldMkLst>
      </pc:sldChg>
      <pc:sldChg chg="del">
        <pc:chgData name="Aurora Pujols" userId="d0b12593bfd47d0a" providerId="LiveId" clId="{1CC22D68-3CA1-42C2-B300-908940072821}" dt="2025-06-24T14:57:14.333" v="2172" actId="47"/>
        <pc:sldMkLst>
          <pc:docMk/>
          <pc:sldMk cId="0" sldId="28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89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0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299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0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09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0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19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0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29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0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1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2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3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4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5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6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7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8"/>
        </pc:sldMkLst>
      </pc:sldChg>
      <pc:sldChg chg="del">
        <pc:chgData name="Aurora Pujols" userId="d0b12593bfd47d0a" providerId="LiveId" clId="{1CC22D68-3CA1-42C2-B300-908940072821}" dt="2025-06-24T14:57:20.906" v="2173" actId="47"/>
        <pc:sldMkLst>
          <pc:docMk/>
          <pc:sldMk cId="0" sldId="339"/>
        </pc:sldMkLst>
      </pc:sldChg>
      <pc:sldChg chg="addSp delSp modSp mod modAnim">
        <pc:chgData name="Aurora Pujols" userId="d0b12593bfd47d0a" providerId="LiveId" clId="{1CC22D68-3CA1-42C2-B300-908940072821}" dt="2025-06-24T15:32:05.841" v="2458" actId="2711"/>
        <pc:sldMkLst>
          <pc:docMk/>
          <pc:sldMk cId="3491662452" sldId="340"/>
        </pc:sldMkLst>
        <pc:spChg chg="add del mod">
          <ac:chgData name="Aurora Pujols" userId="d0b12593bfd47d0a" providerId="LiveId" clId="{1CC22D68-3CA1-42C2-B300-908940072821}" dt="2025-06-24T13:32:34.728" v="393" actId="478"/>
          <ac:spMkLst>
            <pc:docMk/>
            <pc:sldMk cId="3491662452" sldId="340"/>
            <ac:spMk id="3" creationId="{FDBF5D7A-9269-4366-952D-6E24A441E4A8}"/>
          </ac:spMkLst>
        </pc:spChg>
        <pc:spChg chg="add">
          <ac:chgData name="Aurora Pujols" userId="d0b12593bfd47d0a" providerId="LiveId" clId="{1CC22D68-3CA1-42C2-B300-908940072821}" dt="2025-06-24T13:33:12.717" v="394"/>
          <ac:spMkLst>
            <pc:docMk/>
            <pc:sldMk cId="3491662452" sldId="340"/>
            <ac:spMk id="4" creationId="{72ED4F57-890E-29CF-B374-DF61186C8C81}"/>
          </ac:spMkLst>
        </pc:spChg>
        <pc:spChg chg="add del mod">
          <ac:chgData name="Aurora Pujols" userId="d0b12593bfd47d0a" providerId="LiveId" clId="{1CC22D68-3CA1-42C2-B300-908940072821}" dt="2025-06-24T13:48:27.228" v="531" actId="478"/>
          <ac:spMkLst>
            <pc:docMk/>
            <pc:sldMk cId="3491662452" sldId="340"/>
            <ac:spMk id="6" creationId="{08F214E4-46C1-8F29-15FF-6A69E2F86955}"/>
          </ac:spMkLst>
        </pc:spChg>
        <pc:spChg chg="add mod">
          <ac:chgData name="Aurora Pujols" userId="d0b12593bfd47d0a" providerId="LiveId" clId="{1CC22D68-3CA1-42C2-B300-908940072821}" dt="2025-06-24T13:49:01.440" v="541" actId="164"/>
          <ac:spMkLst>
            <pc:docMk/>
            <pc:sldMk cId="3491662452" sldId="340"/>
            <ac:spMk id="8" creationId="{57FA0494-E8A9-AB14-92EA-67BA1DD9C94A}"/>
          </ac:spMkLst>
        </pc:spChg>
        <pc:spChg chg="add mod">
          <ac:chgData name="Aurora Pujols" userId="d0b12593bfd47d0a" providerId="LiveId" clId="{1CC22D68-3CA1-42C2-B300-908940072821}" dt="2025-06-24T13:51:16.670" v="579" actId="164"/>
          <ac:spMkLst>
            <pc:docMk/>
            <pc:sldMk cId="3491662452" sldId="340"/>
            <ac:spMk id="12" creationId="{C8BBC868-7248-912F-394F-00441A200EB3}"/>
          </ac:spMkLst>
        </pc:spChg>
        <pc:spChg chg="add mod">
          <ac:chgData name="Aurora Pujols" userId="d0b12593bfd47d0a" providerId="LiveId" clId="{1CC22D68-3CA1-42C2-B300-908940072821}" dt="2025-06-24T13:51:20.633" v="580" actId="164"/>
          <ac:spMkLst>
            <pc:docMk/>
            <pc:sldMk cId="3491662452" sldId="340"/>
            <ac:spMk id="14" creationId="{E274B960-05E2-ED70-63B3-51D4879877B0}"/>
          </ac:spMkLst>
        </pc:spChg>
        <pc:spChg chg="add mod">
          <ac:chgData name="Aurora Pujols" userId="d0b12593bfd47d0a" providerId="LiveId" clId="{1CC22D68-3CA1-42C2-B300-908940072821}" dt="2025-06-24T15:32:05.841" v="2458" actId="2711"/>
          <ac:spMkLst>
            <pc:docMk/>
            <pc:sldMk cId="3491662452" sldId="340"/>
            <ac:spMk id="18" creationId="{5934DC8F-3D55-0D04-D568-1A9185C24172}"/>
          </ac:spMkLst>
        </pc:spChg>
        <pc:spChg chg="add mod">
          <ac:chgData name="Aurora Pujols" userId="d0b12593bfd47d0a" providerId="LiveId" clId="{1CC22D68-3CA1-42C2-B300-908940072821}" dt="2025-06-24T15:32:00.744" v="2457" actId="2711"/>
          <ac:spMkLst>
            <pc:docMk/>
            <pc:sldMk cId="3491662452" sldId="340"/>
            <ac:spMk id="22" creationId="{9D88455C-9304-F524-37FD-FDCE2B9B4AE9}"/>
          </ac:spMkLst>
        </pc:spChg>
        <pc:spChg chg="del">
          <ac:chgData name="Aurora Pujols" userId="d0b12593bfd47d0a" providerId="LiveId" clId="{1CC22D68-3CA1-42C2-B300-908940072821}" dt="2025-06-24T13:33:18.144" v="395" actId="478"/>
          <ac:spMkLst>
            <pc:docMk/>
            <pc:sldMk cId="3491662452" sldId="340"/>
            <ac:spMk id="614" creationId="{F19C7665-01CD-C8B4-54C3-B16BF6D0F2FD}"/>
          </ac:spMkLst>
        </pc:spChg>
        <pc:spChg chg="mod">
          <ac:chgData name="Aurora Pujols" userId="d0b12593bfd47d0a" providerId="LiveId" clId="{1CC22D68-3CA1-42C2-B300-908940072821}" dt="2025-06-24T15:31:51.150" v="2456" actId="2711"/>
          <ac:spMkLst>
            <pc:docMk/>
            <pc:sldMk cId="3491662452" sldId="340"/>
            <ac:spMk id="615" creationId="{11C948C6-ED2A-6C31-D0CA-358AB7424AA0}"/>
          </ac:spMkLst>
        </pc:spChg>
        <pc:spChg chg="mod">
          <ac:chgData name="Aurora Pujols" userId="d0b12593bfd47d0a" providerId="LiveId" clId="{1CC22D68-3CA1-42C2-B300-908940072821}" dt="2025-06-24T15:31:51.150" v="2456" actId="2711"/>
          <ac:spMkLst>
            <pc:docMk/>
            <pc:sldMk cId="3491662452" sldId="340"/>
            <ac:spMk id="618" creationId="{F7A687FA-8BB0-C6C2-9F0B-6CFC69328E84}"/>
          </ac:spMkLst>
        </pc:spChg>
        <pc:grpChg chg="add mod">
          <ac:chgData name="Aurora Pujols" userId="d0b12593bfd47d0a" providerId="LiveId" clId="{1CC22D68-3CA1-42C2-B300-908940072821}" dt="2025-06-24T13:48:09.590" v="525" actId="1076"/>
          <ac:grpSpMkLst>
            <pc:docMk/>
            <pc:sldMk cId="3491662452" sldId="340"/>
            <ac:grpSpMk id="5" creationId="{5808E64E-63E3-F843-4CAC-E5C58FA78910}"/>
          </ac:grpSpMkLst>
        </pc:grpChg>
        <pc:grpChg chg="add mod">
          <ac:chgData name="Aurora Pujols" userId="d0b12593bfd47d0a" providerId="LiveId" clId="{1CC22D68-3CA1-42C2-B300-908940072821}" dt="2025-06-24T13:49:01.440" v="541" actId="164"/>
          <ac:grpSpMkLst>
            <pc:docMk/>
            <pc:sldMk cId="3491662452" sldId="340"/>
            <ac:grpSpMk id="10" creationId="{D6045A0A-4A0B-B28E-6FC1-C3EDF42BD628}"/>
          </ac:grpSpMkLst>
        </pc:grpChg>
        <pc:grpChg chg="add mod">
          <ac:chgData name="Aurora Pujols" userId="d0b12593bfd47d0a" providerId="LiveId" clId="{1CC22D68-3CA1-42C2-B300-908940072821}" dt="2025-06-24T13:51:16.670" v="579" actId="164"/>
          <ac:grpSpMkLst>
            <pc:docMk/>
            <pc:sldMk cId="3491662452" sldId="340"/>
            <ac:grpSpMk id="15" creationId="{4F5B6369-CAE3-A76D-0ACB-1C126982C3CD}"/>
          </ac:grpSpMkLst>
        </pc:grpChg>
        <pc:grpChg chg="add mod">
          <ac:chgData name="Aurora Pujols" userId="d0b12593bfd47d0a" providerId="LiveId" clId="{1CC22D68-3CA1-42C2-B300-908940072821}" dt="2025-06-24T13:51:20.633" v="580" actId="164"/>
          <ac:grpSpMkLst>
            <pc:docMk/>
            <pc:sldMk cId="3491662452" sldId="340"/>
            <ac:grpSpMk id="16" creationId="{7CE8AD00-BB1D-F3B3-4B05-4E455E26447B}"/>
          </ac:grpSpMkLst>
        </pc:grpChg>
        <pc:grpChg chg="add mod">
          <ac:chgData name="Aurora Pujols" userId="d0b12593bfd47d0a" providerId="LiveId" clId="{1CC22D68-3CA1-42C2-B300-908940072821}" dt="2025-06-24T13:54:40.838" v="666" actId="1076"/>
          <ac:grpSpMkLst>
            <pc:docMk/>
            <pc:sldMk cId="3491662452" sldId="340"/>
            <ac:grpSpMk id="19" creationId="{7C8930FE-363B-B81D-A455-B7D3E7F99EB7}"/>
          </ac:grpSpMkLst>
        </pc:grpChg>
        <pc:grpChg chg="add mod">
          <ac:chgData name="Aurora Pujols" userId="d0b12593bfd47d0a" providerId="LiveId" clId="{1CC22D68-3CA1-42C2-B300-908940072821}" dt="2025-06-24T13:57:37.853" v="683" actId="164"/>
          <ac:grpSpMkLst>
            <pc:docMk/>
            <pc:sldMk cId="3491662452" sldId="340"/>
            <ac:grpSpMk id="23" creationId="{1B9428E1-91F9-4EEF-357D-7608DDA37D70}"/>
          </ac:grpSpMkLst>
        </pc:grpChg>
        <pc:picChg chg="mod">
          <ac:chgData name="Aurora Pujols" userId="d0b12593bfd47d0a" providerId="LiveId" clId="{1CC22D68-3CA1-42C2-B300-908940072821}" dt="2025-06-24T13:48:09.590" v="525" actId="1076"/>
          <ac:picMkLst>
            <pc:docMk/>
            <pc:sldMk cId="3491662452" sldId="340"/>
            <ac:picMk id="2" creationId="{9ECF4596-B17D-36ED-FAF6-9B019F34BC7A}"/>
          </ac:picMkLst>
        </pc:picChg>
        <pc:picChg chg="add mod">
          <ac:chgData name="Aurora Pujols" userId="d0b12593bfd47d0a" providerId="LiveId" clId="{1CC22D68-3CA1-42C2-B300-908940072821}" dt="2025-06-24T13:49:01.440" v="541" actId="164"/>
          <ac:picMkLst>
            <pc:docMk/>
            <pc:sldMk cId="3491662452" sldId="340"/>
            <ac:picMk id="7" creationId="{F9799F42-EF0E-4FEA-86C0-603E53B2DE4C}"/>
          </ac:picMkLst>
        </pc:picChg>
        <pc:picChg chg="add mod">
          <ac:chgData name="Aurora Pujols" userId="d0b12593bfd47d0a" providerId="LiveId" clId="{1CC22D68-3CA1-42C2-B300-908940072821}" dt="2025-06-24T13:49:01.440" v="541" actId="164"/>
          <ac:picMkLst>
            <pc:docMk/>
            <pc:sldMk cId="3491662452" sldId="340"/>
            <ac:picMk id="9" creationId="{59477701-2A3E-3664-05F8-10FD2CCB0A87}"/>
          </ac:picMkLst>
        </pc:picChg>
        <pc:picChg chg="add mod">
          <ac:chgData name="Aurora Pujols" userId="d0b12593bfd47d0a" providerId="LiveId" clId="{1CC22D68-3CA1-42C2-B300-908940072821}" dt="2025-06-24T13:51:16.670" v="579" actId="164"/>
          <ac:picMkLst>
            <pc:docMk/>
            <pc:sldMk cId="3491662452" sldId="340"/>
            <ac:picMk id="11" creationId="{932677C6-2051-9E8F-EA96-43F1F1045BFD}"/>
          </ac:picMkLst>
        </pc:picChg>
        <pc:picChg chg="add mod">
          <ac:chgData name="Aurora Pujols" userId="d0b12593bfd47d0a" providerId="LiveId" clId="{1CC22D68-3CA1-42C2-B300-908940072821}" dt="2025-06-24T13:51:20.633" v="580" actId="164"/>
          <ac:picMkLst>
            <pc:docMk/>
            <pc:sldMk cId="3491662452" sldId="340"/>
            <ac:picMk id="13" creationId="{3BA1AD92-954C-DDC3-EEE0-82F133AD17D0}"/>
          </ac:picMkLst>
        </pc:picChg>
        <pc:picChg chg="add mod">
          <ac:chgData name="Aurora Pujols" userId="d0b12593bfd47d0a" providerId="LiveId" clId="{1CC22D68-3CA1-42C2-B300-908940072821}" dt="2025-06-24T13:54:37.569" v="665" actId="164"/>
          <ac:picMkLst>
            <pc:docMk/>
            <pc:sldMk cId="3491662452" sldId="340"/>
            <ac:picMk id="17" creationId="{6DA22A70-CAE6-BE65-345C-CAF25B1C25AB}"/>
          </ac:picMkLst>
        </pc:picChg>
        <pc:picChg chg="add mod">
          <ac:chgData name="Aurora Pujols" userId="d0b12593bfd47d0a" providerId="LiveId" clId="{1CC22D68-3CA1-42C2-B300-908940072821}" dt="2025-06-24T13:57:37.853" v="683" actId="164"/>
          <ac:picMkLst>
            <pc:docMk/>
            <pc:sldMk cId="3491662452" sldId="340"/>
            <ac:picMk id="21" creationId="{F6628825-1998-3F8E-D2AD-F265F3B9B44E}"/>
          </ac:picMkLst>
        </pc:picChg>
        <pc:picChg chg="del">
          <ac:chgData name="Aurora Pujols" userId="d0b12593bfd47d0a" providerId="LiveId" clId="{1CC22D68-3CA1-42C2-B300-908940072821}" dt="2025-06-24T13:32:31.139" v="392" actId="478"/>
          <ac:picMkLst>
            <pc:docMk/>
            <pc:sldMk cId="3491662452" sldId="340"/>
            <ac:picMk id="613" creationId="{E692F57C-5F03-6799-90DF-E3C2FF2801AB}"/>
          </ac:picMkLst>
        </pc:picChg>
        <pc:picChg chg="add mod">
          <ac:chgData name="Aurora Pujols" userId="d0b12593bfd47d0a" providerId="LiveId" clId="{1CC22D68-3CA1-42C2-B300-908940072821}" dt="2025-06-24T13:48:09.590" v="525" actId="1076"/>
          <ac:picMkLst>
            <pc:docMk/>
            <pc:sldMk cId="3491662452" sldId="340"/>
            <ac:picMk id="1027" creationId="{E446C69A-E9CB-2E4D-A610-BBEC109ED262}"/>
          </ac:picMkLst>
        </pc:picChg>
      </pc:sldChg>
      <pc:sldChg chg="addSp delSp modSp del mod delAnim">
        <pc:chgData name="Aurora Pujols" userId="d0b12593bfd47d0a" providerId="LiveId" clId="{1CC22D68-3CA1-42C2-B300-908940072821}" dt="2025-06-24T14:27:07.984" v="1207" actId="47"/>
        <pc:sldMkLst>
          <pc:docMk/>
          <pc:sldMk cId="422671898" sldId="341"/>
        </pc:sldMkLst>
        <pc:spChg chg="add del mod">
          <ac:chgData name="Aurora Pujols" userId="d0b12593bfd47d0a" providerId="LiveId" clId="{1CC22D68-3CA1-42C2-B300-908940072821}" dt="2025-06-24T14:14:04.444" v="958" actId="478"/>
          <ac:spMkLst>
            <pc:docMk/>
            <pc:sldMk cId="422671898" sldId="341"/>
            <ac:spMk id="4" creationId="{C06BD6C6-676F-B46E-52A4-EA496B130087}"/>
          </ac:spMkLst>
        </pc:spChg>
        <pc:spChg chg="del mod">
          <ac:chgData name="Aurora Pujols" userId="d0b12593bfd47d0a" providerId="LiveId" clId="{1CC22D68-3CA1-42C2-B300-908940072821}" dt="2025-06-24T14:14:03.093" v="957" actId="478"/>
          <ac:spMkLst>
            <pc:docMk/>
            <pc:sldMk cId="422671898" sldId="341"/>
            <ac:spMk id="615" creationId="{E23C6C27-33B6-60C6-F05C-95029908E035}"/>
          </ac:spMkLst>
        </pc:spChg>
        <pc:spChg chg="mod">
          <ac:chgData name="Aurora Pujols" userId="d0b12593bfd47d0a" providerId="LiveId" clId="{1CC22D68-3CA1-42C2-B300-908940072821}" dt="2025-06-24T14:00:45.477" v="698" actId="20577"/>
          <ac:spMkLst>
            <pc:docMk/>
            <pc:sldMk cId="422671898" sldId="341"/>
            <ac:spMk id="618" creationId="{DF2720D6-44B2-CA1B-5031-2E2957C0ADC7}"/>
          </ac:spMkLst>
        </pc:spChg>
        <pc:picChg chg="mod">
          <ac:chgData name="Aurora Pujols" userId="d0b12593bfd47d0a" providerId="LiveId" clId="{1CC22D68-3CA1-42C2-B300-908940072821}" dt="2025-06-24T14:00:22.936" v="697" actId="1076"/>
          <ac:picMkLst>
            <pc:docMk/>
            <pc:sldMk cId="422671898" sldId="341"/>
            <ac:picMk id="2" creationId="{196529B6-D420-0705-B722-2BB2DBE3D5A8}"/>
          </ac:picMkLst>
        </pc:picChg>
      </pc:sldChg>
      <pc:sldChg chg="addSp delSp modSp mod delAnim modAnim">
        <pc:chgData name="Aurora Pujols" userId="d0b12593bfd47d0a" providerId="LiveId" clId="{1CC22D68-3CA1-42C2-B300-908940072821}" dt="2025-06-24T15:26:34.141" v="2410" actId="2711"/>
        <pc:sldMkLst>
          <pc:docMk/>
          <pc:sldMk cId="1477099542" sldId="342"/>
        </pc:sldMkLst>
        <pc:spChg chg="mod">
          <ac:chgData name="Aurora Pujols" userId="d0b12593bfd47d0a" providerId="LiveId" clId="{1CC22D68-3CA1-42C2-B300-908940072821}" dt="2025-06-24T14:21:34.524" v="1159" actId="164"/>
          <ac:spMkLst>
            <pc:docMk/>
            <pc:sldMk cId="1477099542" sldId="342"/>
            <ac:spMk id="4" creationId="{5B0846A8-06C7-E5AC-BC29-7DB5FF702838}"/>
          </ac:spMkLst>
        </pc:spChg>
        <pc:spChg chg="del">
          <ac:chgData name="Aurora Pujols" userId="d0b12593bfd47d0a" providerId="LiveId" clId="{1CC22D68-3CA1-42C2-B300-908940072821}" dt="2025-06-24T14:21:55.803" v="1166" actId="478"/>
          <ac:spMkLst>
            <pc:docMk/>
            <pc:sldMk cId="1477099542" sldId="342"/>
            <ac:spMk id="5" creationId="{32338402-B7CE-576F-F355-CFCF09B9DB1D}"/>
          </ac:spMkLst>
        </pc:spChg>
        <pc:spChg chg="del">
          <ac:chgData name="Aurora Pujols" userId="d0b12593bfd47d0a" providerId="LiveId" clId="{1CC22D68-3CA1-42C2-B300-908940072821}" dt="2025-06-24T14:22:56.118" v="1192" actId="478"/>
          <ac:spMkLst>
            <pc:docMk/>
            <pc:sldMk cId="1477099542" sldId="342"/>
            <ac:spMk id="6" creationId="{9AD21C45-049F-A865-92CA-BB8F8B1BB292}"/>
          </ac:spMkLst>
        </pc:spChg>
        <pc:spChg chg="add mod">
          <ac:chgData name="Aurora Pujols" userId="d0b12593bfd47d0a" providerId="LiveId" clId="{1CC22D68-3CA1-42C2-B300-908940072821}" dt="2025-06-24T14:23:24.109" v="1198" actId="164"/>
          <ac:spMkLst>
            <pc:docMk/>
            <pc:sldMk cId="1477099542" sldId="342"/>
            <ac:spMk id="11" creationId="{7B28B48F-534B-8C5F-C554-B7687AE81943}"/>
          </ac:spMkLst>
        </pc:spChg>
        <pc:spChg chg="add mod">
          <ac:chgData name="Aurora Pujols" userId="d0b12593bfd47d0a" providerId="LiveId" clId="{1CC22D68-3CA1-42C2-B300-908940072821}" dt="2025-06-24T14:23:18.929" v="1196" actId="164"/>
          <ac:spMkLst>
            <pc:docMk/>
            <pc:sldMk cId="1477099542" sldId="342"/>
            <ac:spMk id="12" creationId="{230EF2F2-F135-1CDF-F36A-3774230AFEAF}"/>
          </ac:spMkLst>
        </pc:spChg>
        <pc:spChg chg="mod">
          <ac:chgData name="Aurora Pujols" userId="d0b12593bfd47d0a" providerId="LiveId" clId="{1CC22D68-3CA1-42C2-B300-908940072821}" dt="2025-06-24T14:21:45.678" v="1162" actId="164"/>
          <ac:spMkLst>
            <pc:docMk/>
            <pc:sldMk cId="1477099542" sldId="342"/>
            <ac:spMk id="784" creationId="{820B6C20-F78C-9897-8FFB-12460D3C4E67}"/>
          </ac:spMkLst>
        </pc:spChg>
        <pc:spChg chg="mod">
          <ac:chgData name="Aurora Pujols" userId="d0b12593bfd47d0a" providerId="LiveId" clId="{1CC22D68-3CA1-42C2-B300-908940072821}" dt="2025-06-24T15:26:34.141" v="2410" actId="2711"/>
          <ac:spMkLst>
            <pc:docMk/>
            <pc:sldMk cId="1477099542" sldId="342"/>
            <ac:spMk id="786" creationId="{E6E34154-D432-4914-B16D-DE7A73CC494B}"/>
          </ac:spMkLst>
        </pc:spChg>
        <pc:grpChg chg="add mod">
          <ac:chgData name="Aurora Pujols" userId="d0b12593bfd47d0a" providerId="LiveId" clId="{1CC22D68-3CA1-42C2-B300-908940072821}" dt="2025-06-24T14:21:40.709" v="1161" actId="1076"/>
          <ac:grpSpMkLst>
            <pc:docMk/>
            <pc:sldMk cId="1477099542" sldId="342"/>
            <ac:grpSpMk id="7" creationId="{D6B04E43-F4B8-B4D7-E4F6-D14919F02334}"/>
          </ac:grpSpMkLst>
        </pc:grpChg>
        <pc:grpChg chg="add mod">
          <ac:chgData name="Aurora Pujols" userId="d0b12593bfd47d0a" providerId="LiveId" clId="{1CC22D68-3CA1-42C2-B300-908940072821}" dt="2025-06-24T14:21:47.793" v="1163" actId="1076"/>
          <ac:grpSpMkLst>
            <pc:docMk/>
            <pc:sldMk cId="1477099542" sldId="342"/>
            <ac:grpSpMk id="10" creationId="{76294787-960A-8D71-5880-79E736B2C28B}"/>
          </ac:grpSpMkLst>
        </pc:grpChg>
        <pc:grpChg chg="add mod">
          <ac:chgData name="Aurora Pujols" userId="d0b12593bfd47d0a" providerId="LiveId" clId="{1CC22D68-3CA1-42C2-B300-908940072821}" dt="2025-06-24T14:23:27.617" v="1200" actId="1076"/>
          <ac:grpSpMkLst>
            <pc:docMk/>
            <pc:sldMk cId="1477099542" sldId="342"/>
            <ac:grpSpMk id="13" creationId="{2F63282D-E264-BB6B-D160-52956E74B5F7}"/>
          </ac:grpSpMkLst>
        </pc:grpChg>
        <pc:grpChg chg="add mod">
          <ac:chgData name="Aurora Pujols" userId="d0b12593bfd47d0a" providerId="LiveId" clId="{1CC22D68-3CA1-42C2-B300-908940072821}" dt="2025-06-24T14:23:25.751" v="1199" actId="1076"/>
          <ac:grpSpMkLst>
            <pc:docMk/>
            <pc:sldMk cId="1477099542" sldId="342"/>
            <ac:grpSpMk id="14" creationId="{4E657D7D-A7F4-85A2-215A-A8B8E254738B}"/>
          </ac:grpSpMkLst>
        </pc:grpChg>
        <pc:picChg chg="mod">
          <ac:chgData name="Aurora Pujols" userId="d0b12593bfd47d0a" providerId="LiveId" clId="{1CC22D68-3CA1-42C2-B300-908940072821}" dt="2025-06-24T14:21:45.678" v="1162" actId="164"/>
          <ac:picMkLst>
            <pc:docMk/>
            <pc:sldMk cId="1477099542" sldId="342"/>
            <ac:picMk id="2" creationId="{46A29E8D-1E62-DA7D-5BC9-5AD21898DF7E}"/>
          </ac:picMkLst>
        </pc:picChg>
        <pc:picChg chg="mod modCrop">
          <ac:chgData name="Aurora Pujols" userId="d0b12593bfd47d0a" providerId="LiveId" clId="{1CC22D68-3CA1-42C2-B300-908940072821}" dt="2025-06-24T14:21:34.524" v="1159" actId="164"/>
          <ac:picMkLst>
            <pc:docMk/>
            <pc:sldMk cId="1477099542" sldId="342"/>
            <ac:picMk id="3" creationId="{E1D43CAD-A29E-8759-3F69-FE982C484066}"/>
          </ac:picMkLst>
        </pc:picChg>
        <pc:picChg chg="mod modCrop">
          <ac:chgData name="Aurora Pujols" userId="d0b12593bfd47d0a" providerId="LiveId" clId="{1CC22D68-3CA1-42C2-B300-908940072821}" dt="2025-06-24T14:23:18.929" v="1196" actId="164"/>
          <ac:picMkLst>
            <pc:docMk/>
            <pc:sldMk cId="1477099542" sldId="342"/>
            <ac:picMk id="8" creationId="{C10B141B-BA3E-83D9-5CD7-765E186B2BD6}"/>
          </ac:picMkLst>
        </pc:picChg>
        <pc:picChg chg="mod">
          <ac:chgData name="Aurora Pujols" userId="d0b12593bfd47d0a" providerId="LiveId" clId="{1CC22D68-3CA1-42C2-B300-908940072821}" dt="2025-06-24T14:23:24.109" v="1198" actId="164"/>
          <ac:picMkLst>
            <pc:docMk/>
            <pc:sldMk cId="1477099542" sldId="342"/>
            <ac:picMk id="9" creationId="{90678BD9-D80B-76A3-0B37-9734D568BBE3}"/>
          </ac:picMkLst>
        </pc:picChg>
      </pc:sldChg>
      <pc:sldChg chg="delSp del mod">
        <pc:chgData name="Aurora Pujols" userId="d0b12593bfd47d0a" providerId="LiveId" clId="{1CC22D68-3CA1-42C2-B300-908940072821}" dt="2025-06-24T14:00:05.042" v="693" actId="47"/>
        <pc:sldMkLst>
          <pc:docMk/>
          <pc:sldMk cId="3769602316" sldId="342"/>
        </pc:sldMkLst>
        <pc:picChg chg="del">
          <ac:chgData name="Aurora Pujols" userId="d0b12593bfd47d0a" providerId="LiveId" clId="{1CC22D68-3CA1-42C2-B300-908940072821}" dt="2025-06-24T13:53:06.484" v="584" actId="21"/>
          <ac:picMkLst>
            <pc:docMk/>
            <pc:sldMk cId="3769602316" sldId="342"/>
            <ac:picMk id="2" creationId="{6DA22A70-CAE6-BE65-345C-CAF25B1C25AB}"/>
          </ac:picMkLst>
        </pc:picChg>
        <pc:picChg chg="del">
          <ac:chgData name="Aurora Pujols" userId="d0b12593bfd47d0a" providerId="LiveId" clId="{1CC22D68-3CA1-42C2-B300-908940072821}" dt="2025-06-24T13:46:18.224" v="510" actId="21"/>
          <ac:picMkLst>
            <pc:docMk/>
            <pc:sldMk cId="3769602316" sldId="342"/>
            <ac:picMk id="7" creationId="{F9799F42-EF0E-4FEA-86C0-603E53B2DE4C}"/>
          </ac:picMkLst>
        </pc:picChg>
        <pc:picChg chg="del">
          <ac:chgData name="Aurora Pujols" userId="d0b12593bfd47d0a" providerId="LiveId" clId="{1CC22D68-3CA1-42C2-B300-908940072821}" dt="2025-06-24T13:50:49.123" v="564" actId="478"/>
          <ac:picMkLst>
            <pc:docMk/>
            <pc:sldMk cId="3769602316" sldId="342"/>
            <ac:picMk id="8" creationId="{1478C666-6359-B206-2160-18A06FE1B154}"/>
          </ac:picMkLst>
        </pc:picChg>
        <pc:picChg chg="del">
          <ac:chgData name="Aurora Pujols" userId="d0b12593bfd47d0a" providerId="LiveId" clId="{1CC22D68-3CA1-42C2-B300-908940072821}" dt="2025-06-24T13:50:50.758" v="565" actId="478"/>
          <ac:picMkLst>
            <pc:docMk/>
            <pc:sldMk cId="3769602316" sldId="342"/>
            <ac:picMk id="9" creationId="{88D0750A-ED03-7C1A-4CB7-14F078B689F7}"/>
          </ac:picMkLst>
        </pc:picChg>
        <pc:picChg chg="del">
          <ac:chgData name="Aurora Pujols" userId="d0b12593bfd47d0a" providerId="LiveId" clId="{1CC22D68-3CA1-42C2-B300-908940072821}" dt="2025-06-24T13:50:52.277" v="566" actId="21"/>
          <ac:picMkLst>
            <pc:docMk/>
            <pc:sldMk cId="3769602316" sldId="342"/>
            <ac:picMk id="10" creationId="{3BA1AD92-954C-DDC3-EEE0-82F133AD17D0}"/>
          </ac:picMkLst>
        </pc:picChg>
      </pc:sldChg>
      <pc:sldChg chg="addSp delSp modSp add mod setBg delAnim">
        <pc:chgData name="Aurora Pujols" userId="d0b12593bfd47d0a" providerId="LiveId" clId="{1CC22D68-3CA1-42C2-B300-908940072821}" dt="2025-06-24T15:33:27.137" v="2476" actId="2711"/>
        <pc:sldMkLst>
          <pc:docMk/>
          <pc:sldMk cId="759982165" sldId="343"/>
        </pc:sldMkLst>
        <pc:spChg chg="add del mod">
          <ac:chgData name="Aurora Pujols" userId="d0b12593bfd47d0a" providerId="LiveId" clId="{1CC22D68-3CA1-42C2-B300-908940072821}" dt="2025-06-24T14:22:21.930" v="1185" actId="478"/>
          <ac:spMkLst>
            <pc:docMk/>
            <pc:sldMk cId="759982165" sldId="343"/>
            <ac:spMk id="3" creationId="{F0D81641-76DD-0D26-D22C-A1BAF244D315}"/>
          </ac:spMkLst>
        </pc:spChg>
        <pc:spChg chg="add del mod">
          <ac:chgData name="Aurora Pujols" userId="d0b12593bfd47d0a" providerId="LiveId" clId="{1CC22D68-3CA1-42C2-B300-908940072821}" dt="2025-06-24T14:22:22.820" v="1186" actId="478"/>
          <ac:spMkLst>
            <pc:docMk/>
            <pc:sldMk cId="759982165" sldId="343"/>
            <ac:spMk id="5" creationId="{CAADED18-1995-78DA-153B-E65EE1979835}"/>
          </ac:spMkLst>
        </pc:spChg>
        <pc:spChg chg="mod">
          <ac:chgData name="Aurora Pujols" userId="d0b12593bfd47d0a" providerId="LiveId" clId="{1CC22D68-3CA1-42C2-B300-908940072821}" dt="2025-06-24T14:30:13.559" v="1384" actId="1076"/>
          <ac:spMkLst>
            <pc:docMk/>
            <pc:sldMk cId="759982165" sldId="343"/>
            <ac:spMk id="614" creationId="{EE73A239-099F-C688-F576-A24DC3CEC349}"/>
          </ac:spMkLst>
        </pc:spChg>
        <pc:spChg chg="del">
          <ac:chgData name="Aurora Pujols" userId="d0b12593bfd47d0a" providerId="LiveId" clId="{1CC22D68-3CA1-42C2-B300-908940072821}" dt="2025-06-24T14:22:19.990" v="1183" actId="478"/>
          <ac:spMkLst>
            <pc:docMk/>
            <pc:sldMk cId="759982165" sldId="343"/>
            <ac:spMk id="615" creationId="{C0F8C951-095F-0E0C-B24D-FD378AF6E2EF}"/>
          </ac:spMkLst>
        </pc:spChg>
        <pc:spChg chg="mod">
          <ac:chgData name="Aurora Pujols" userId="d0b12593bfd47d0a" providerId="LiveId" clId="{1CC22D68-3CA1-42C2-B300-908940072821}" dt="2025-06-24T15:33:27.137" v="2476" actId="2711"/>
          <ac:spMkLst>
            <pc:docMk/>
            <pc:sldMk cId="759982165" sldId="343"/>
            <ac:spMk id="618" creationId="{B7F9AAFF-77E6-3A23-04FD-225EEE780952}"/>
          </ac:spMkLst>
        </pc:spChg>
        <pc:picChg chg="mod">
          <ac:chgData name="Aurora Pujols" userId="d0b12593bfd47d0a" providerId="LiveId" clId="{1CC22D68-3CA1-42C2-B300-908940072821}" dt="2025-06-24T14:31:31.323" v="1401" actId="1076"/>
          <ac:picMkLst>
            <pc:docMk/>
            <pc:sldMk cId="759982165" sldId="343"/>
            <ac:picMk id="2" creationId="{82BB4FD1-9C29-955D-8C39-566C5884973B}"/>
          </ac:picMkLst>
        </pc:picChg>
        <pc:picChg chg="mod">
          <ac:chgData name="Aurora Pujols" userId="d0b12593bfd47d0a" providerId="LiveId" clId="{1CC22D68-3CA1-42C2-B300-908940072821}" dt="2025-06-24T15:33:22.592" v="2474" actId="1076"/>
          <ac:picMkLst>
            <pc:docMk/>
            <pc:sldMk cId="759982165" sldId="343"/>
            <ac:picMk id="3" creationId="{682E86E8-3E6D-A40B-7719-266B02E3221D}"/>
          </ac:picMkLst>
        </pc:picChg>
        <pc:picChg chg="mod">
          <ac:chgData name="Aurora Pujols" userId="d0b12593bfd47d0a" providerId="LiveId" clId="{1CC22D68-3CA1-42C2-B300-908940072821}" dt="2025-06-24T15:33:23.628" v="2475" actId="1076"/>
          <ac:picMkLst>
            <pc:docMk/>
            <pc:sldMk cId="759982165" sldId="343"/>
            <ac:picMk id="7" creationId="{6B098C5E-0B4D-1773-EE25-9FB1904DC7E5}"/>
          </ac:picMkLst>
        </pc:picChg>
        <pc:picChg chg="mod">
          <ac:chgData name="Aurora Pujols" userId="d0b12593bfd47d0a" providerId="LiveId" clId="{1CC22D68-3CA1-42C2-B300-908940072821}" dt="2025-06-24T14:31:32.616" v="1402" actId="1076"/>
          <ac:picMkLst>
            <pc:docMk/>
            <pc:sldMk cId="759982165" sldId="343"/>
            <ac:picMk id="8" creationId="{D0B11075-19EC-430B-DDC8-5E11EA48B4CF}"/>
          </ac:picMkLst>
        </pc:picChg>
        <pc:picChg chg="mod">
          <ac:chgData name="Aurora Pujols" userId="d0b12593bfd47d0a" providerId="LiveId" clId="{1CC22D68-3CA1-42C2-B300-908940072821}" dt="2025-06-24T15:33:20.215" v="2472" actId="1076"/>
          <ac:picMkLst>
            <pc:docMk/>
            <pc:sldMk cId="759982165" sldId="343"/>
            <ac:picMk id="9" creationId="{FD1BC162-A88A-CF43-42F8-DBF8F5714B71}"/>
          </ac:picMkLst>
        </pc:picChg>
        <pc:picChg chg="mod">
          <ac:chgData name="Aurora Pujols" userId="d0b12593bfd47d0a" providerId="LiveId" clId="{1CC22D68-3CA1-42C2-B300-908940072821}" dt="2025-06-24T15:33:19.099" v="2471" actId="1076"/>
          <ac:picMkLst>
            <pc:docMk/>
            <pc:sldMk cId="759982165" sldId="343"/>
            <ac:picMk id="10" creationId="{462F14FF-F0A4-31F4-58B1-D1739F0F0D43}"/>
          </ac:picMkLst>
        </pc:picChg>
        <pc:picChg chg="del">
          <ac:chgData name="Aurora Pujols" userId="d0b12593bfd47d0a" providerId="LiveId" clId="{1CC22D68-3CA1-42C2-B300-908940072821}" dt="2025-06-24T14:22:20.719" v="1184" actId="478"/>
          <ac:picMkLst>
            <pc:docMk/>
            <pc:sldMk cId="759982165" sldId="343"/>
            <ac:picMk id="613" creationId="{87D9C47C-24A7-E16B-A3B3-86ADEA17C0B5}"/>
          </ac:picMkLst>
        </pc:picChg>
        <pc:picChg chg="add mod">
          <ac:chgData name="Aurora Pujols" userId="d0b12593bfd47d0a" providerId="LiveId" clId="{1CC22D68-3CA1-42C2-B300-908940072821}" dt="2025-06-24T15:33:18.287" v="2470" actId="1076"/>
          <ac:picMkLst>
            <pc:docMk/>
            <pc:sldMk cId="759982165" sldId="343"/>
            <ac:picMk id="3074" creationId="{823E2FD5-FCE0-8086-6AFC-E2AE3DA9309D}"/>
          </ac:picMkLst>
        </pc:picChg>
      </pc:sldChg>
      <pc:sldChg chg="modSp mod">
        <pc:chgData name="Aurora Pujols" userId="d0b12593bfd47d0a" providerId="LiveId" clId="{1CC22D68-3CA1-42C2-B300-908940072821}" dt="2025-06-24T15:26:40.434" v="2411" actId="2711"/>
        <pc:sldMkLst>
          <pc:docMk/>
          <pc:sldMk cId="2851094320" sldId="344"/>
        </pc:sldMkLst>
        <pc:spChg chg="mod">
          <ac:chgData name="Aurora Pujols" userId="d0b12593bfd47d0a" providerId="LiveId" clId="{1CC22D68-3CA1-42C2-B300-908940072821}" dt="2025-06-24T15:26:40.434" v="2411" actId="2711"/>
          <ac:spMkLst>
            <pc:docMk/>
            <pc:sldMk cId="2851094320" sldId="344"/>
            <ac:spMk id="3" creationId="{278C4B88-4AED-91B9-E759-89DD47C410E8}"/>
          </ac:spMkLst>
        </pc:spChg>
        <pc:spChg chg="mod">
          <ac:chgData name="Aurora Pujols" userId="d0b12593bfd47d0a" providerId="LiveId" clId="{1CC22D68-3CA1-42C2-B300-908940072821}" dt="2025-06-24T14:46:23.999" v="1931" actId="1076"/>
          <ac:spMkLst>
            <pc:docMk/>
            <pc:sldMk cId="2851094320" sldId="344"/>
            <ac:spMk id="6" creationId="{112A786B-D1D8-2945-A4C8-08D37F91CE7B}"/>
          </ac:spMkLst>
        </pc:spChg>
        <pc:picChg chg="mod">
          <ac:chgData name="Aurora Pujols" userId="d0b12593bfd47d0a" providerId="LiveId" clId="{1CC22D68-3CA1-42C2-B300-908940072821}" dt="2025-06-24T14:46:23.999" v="1931" actId="1076"/>
          <ac:picMkLst>
            <pc:docMk/>
            <pc:sldMk cId="2851094320" sldId="344"/>
            <ac:picMk id="24" creationId="{33B5680C-0283-BE47-FAD6-08A49D0CD626}"/>
          </ac:picMkLst>
        </pc:picChg>
      </pc:sldChg>
      <pc:sldChg chg="modSp add mod">
        <pc:chgData name="Aurora Pujols" userId="d0b12593bfd47d0a" providerId="LiveId" clId="{1CC22D68-3CA1-42C2-B300-908940072821}" dt="2025-06-24T15:33:04.979" v="2469" actId="2711"/>
        <pc:sldMkLst>
          <pc:docMk/>
          <pc:sldMk cId="4154543221" sldId="345"/>
        </pc:sldMkLst>
        <pc:spChg chg="mod">
          <ac:chgData name="Aurora Pujols" userId="d0b12593bfd47d0a" providerId="LiveId" clId="{1CC22D68-3CA1-42C2-B300-908940072821}" dt="2025-06-24T15:33:04.979" v="2469" actId="2711"/>
          <ac:spMkLst>
            <pc:docMk/>
            <pc:sldMk cId="4154543221" sldId="345"/>
            <ac:spMk id="659" creationId="{13869946-7609-DD85-D7D6-03D3F01F7B4D}"/>
          </ac:spMkLst>
        </pc:spChg>
        <pc:spChg chg="mod">
          <ac:chgData name="Aurora Pujols" userId="d0b12593bfd47d0a" providerId="LiveId" clId="{1CC22D68-3CA1-42C2-B300-908940072821}" dt="2025-06-24T15:33:04.979" v="2469" actId="2711"/>
          <ac:spMkLst>
            <pc:docMk/>
            <pc:sldMk cId="4154543221" sldId="345"/>
            <ac:spMk id="660" creationId="{16BDEB3D-92B4-6F79-D9EC-32F9C449822E}"/>
          </ac:spMkLst>
        </pc:spChg>
      </pc:sldChg>
      <pc:sldChg chg="modSp add mod">
        <pc:chgData name="Aurora Pujols" userId="d0b12593bfd47d0a" providerId="LiveId" clId="{1CC22D68-3CA1-42C2-B300-908940072821}" dt="2025-06-24T15:32:26.264" v="2461" actId="2711"/>
        <pc:sldMkLst>
          <pc:docMk/>
          <pc:sldMk cId="3038351790" sldId="346"/>
        </pc:sldMkLst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85" creationId="{314D8C63-4001-E041-E54D-E5C961A97B94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86" creationId="{0FA42BCF-A539-C6E5-3605-2399555BE0E3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87" creationId="{2998F421-33EC-D1EA-3AE9-11D362D8FBB9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88" creationId="{CADD1F9E-0AFB-08DC-9FA6-B19CC656BE5B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89" creationId="{FF433904-FA69-5920-EF11-BCD26C984D94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90" creationId="{A59DCCD0-20EC-1003-72C1-839BC34928C2}"/>
          </ac:spMkLst>
        </pc:spChg>
        <pc:spChg chg="mod">
          <ac:chgData name="Aurora Pujols" userId="d0b12593bfd47d0a" providerId="LiveId" clId="{1CC22D68-3CA1-42C2-B300-908940072821}" dt="2025-06-24T15:32:26.264" v="2461" actId="2711"/>
          <ac:spMkLst>
            <pc:docMk/>
            <pc:sldMk cId="3038351790" sldId="346"/>
            <ac:spMk id="691" creationId="{C4A67899-DC3B-AF97-623E-377C744D41EE}"/>
          </ac:spMkLst>
        </pc:spChg>
      </pc:sldChg>
      <pc:sldChg chg="add del setBg">
        <pc:chgData name="Aurora Pujols" userId="d0b12593bfd47d0a" providerId="LiveId" clId="{1CC22D68-3CA1-42C2-B300-908940072821}" dt="2025-06-24T15:04:26.519" v="2318"/>
        <pc:sldMkLst>
          <pc:docMk/>
          <pc:sldMk cId="3057328865" sldId="346"/>
        </pc:sldMkLst>
      </pc:sldChg>
      <pc:sldChg chg="addSp delSp modSp add mod">
        <pc:chgData name="Aurora Pujols" userId="d0b12593bfd47d0a" providerId="LiveId" clId="{1CC22D68-3CA1-42C2-B300-908940072821}" dt="2025-06-24T15:32:18.106" v="2460" actId="2711"/>
        <pc:sldMkLst>
          <pc:docMk/>
          <pc:sldMk cId="3818872828" sldId="347"/>
        </pc:sldMkLst>
        <pc:spChg chg="mod">
          <ac:chgData name="Aurora Pujols" userId="d0b12593bfd47d0a" providerId="LiveId" clId="{1CC22D68-3CA1-42C2-B300-908940072821}" dt="2025-06-24T15:32:18.106" v="2460" actId="2711"/>
          <ac:spMkLst>
            <pc:docMk/>
            <pc:sldMk cId="3818872828" sldId="347"/>
            <ac:spMk id="685" creationId="{8BEEAE3D-D3F3-532D-FB6D-D4A47060B60F}"/>
          </ac:spMkLst>
        </pc:spChg>
        <pc:picChg chg="add mod modCrop">
          <ac:chgData name="Aurora Pujols" userId="d0b12593bfd47d0a" providerId="LiveId" clId="{1CC22D68-3CA1-42C2-B300-908940072821}" dt="2025-06-24T15:30:34.030" v="2438" actId="1076"/>
          <ac:picMkLst>
            <pc:docMk/>
            <pc:sldMk cId="3818872828" sldId="347"/>
            <ac:picMk id="2" creationId="{B1A4F83F-A661-41FE-4D77-F789DF96F44D}"/>
          </ac:picMkLst>
        </pc:picChg>
        <pc:picChg chg="del">
          <ac:chgData name="Aurora Pujols" userId="d0b12593bfd47d0a" providerId="LiveId" clId="{1CC22D68-3CA1-42C2-B300-908940072821}" dt="2025-06-24T15:09:00.890" v="2363" actId="478"/>
          <ac:picMkLst>
            <pc:docMk/>
            <pc:sldMk cId="3818872828" sldId="347"/>
            <ac:picMk id="12" creationId="{3D63124E-088C-3D6E-B916-4ED5E76CDC8B}"/>
          </ac:picMkLst>
        </pc:picChg>
        <pc:picChg chg="del mod">
          <ac:chgData name="Aurora Pujols" userId="d0b12593bfd47d0a" providerId="LiveId" clId="{1CC22D68-3CA1-42C2-B300-908940072821}" dt="2025-06-24T15:30:10.352" v="2430" actId="478"/>
          <ac:picMkLst>
            <pc:docMk/>
            <pc:sldMk cId="3818872828" sldId="347"/>
            <ac:picMk id="13" creationId="{651815F8-E8B0-68AA-70BF-BC640D52CBE8}"/>
          </ac:picMkLst>
        </pc:picChg>
      </pc:sldChg>
      <pc:sldMasterChg chg="delSldLayout">
        <pc:chgData name="Aurora Pujols" userId="d0b12593bfd47d0a" providerId="LiveId" clId="{1CC22D68-3CA1-42C2-B300-908940072821}" dt="2025-06-24T14:57:20.906" v="2173" actId="47"/>
        <pc:sldMasterMkLst>
          <pc:docMk/>
          <pc:sldMasterMk cId="0" sldId="2147483702"/>
        </pc:sldMasterMkLst>
        <pc:sldLayoutChg chg="del">
          <pc:chgData name="Aurora Pujols" userId="d0b12593bfd47d0a" providerId="LiveId" clId="{1CC22D68-3CA1-42C2-B300-908940072821}" dt="2025-06-24T14:57:02.192" v="2160" actId="47"/>
          <pc:sldLayoutMkLst>
            <pc:docMk/>
            <pc:sldMasterMk cId="0" sldId="2147483702"/>
            <pc:sldLayoutMk cId="0" sldId="2147483649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52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54"/>
          </pc:sldLayoutMkLst>
        </pc:sldLayoutChg>
        <pc:sldLayoutChg chg="del">
          <pc:chgData name="Aurora Pujols" userId="d0b12593bfd47d0a" providerId="LiveId" clId="{1CC22D68-3CA1-42C2-B300-908940072821}" dt="2025-06-24T14:57:00.823" v="2159" actId="47"/>
          <pc:sldLayoutMkLst>
            <pc:docMk/>
            <pc:sldMasterMk cId="0" sldId="2147483702"/>
            <pc:sldLayoutMk cId="0" sldId="2147483655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56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57"/>
          </pc:sldLayoutMkLst>
        </pc:sldLayoutChg>
        <pc:sldLayoutChg chg="del">
          <pc:chgData name="Aurora Pujols" userId="d0b12593bfd47d0a" providerId="LiveId" clId="{1CC22D68-3CA1-42C2-B300-908940072821}" dt="2025-06-24T14:57:04.316" v="2161" actId="47"/>
          <pc:sldLayoutMkLst>
            <pc:docMk/>
            <pc:sldMasterMk cId="0" sldId="2147483702"/>
            <pc:sldLayoutMk cId="0" sldId="2147483659"/>
          </pc:sldLayoutMkLst>
        </pc:sldLayoutChg>
        <pc:sldLayoutChg chg="del">
          <pc:chgData name="Aurora Pujols" userId="d0b12593bfd47d0a" providerId="LiveId" clId="{1CC22D68-3CA1-42C2-B300-908940072821}" dt="2025-06-24T14:57:13.366" v="2171" actId="47"/>
          <pc:sldLayoutMkLst>
            <pc:docMk/>
            <pc:sldMasterMk cId="0" sldId="2147483702"/>
            <pc:sldLayoutMk cId="0" sldId="2147483660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1"/>
          </pc:sldLayoutMkLst>
        </pc:sldLayoutChg>
        <pc:sldLayoutChg chg="del">
          <pc:chgData name="Aurora Pujols" userId="d0b12593bfd47d0a" providerId="LiveId" clId="{1CC22D68-3CA1-42C2-B300-908940072821}" dt="2025-06-24T13:14:35.908" v="0" actId="47"/>
          <pc:sldLayoutMkLst>
            <pc:docMk/>
            <pc:sldMasterMk cId="0" sldId="2147483702"/>
            <pc:sldLayoutMk cId="0" sldId="2147483663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4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5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6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7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68"/>
          </pc:sldLayoutMkLst>
        </pc:sldLayoutChg>
        <pc:sldLayoutChg chg="del">
          <pc:chgData name="Aurora Pujols" userId="d0b12593bfd47d0a" providerId="LiveId" clId="{1CC22D68-3CA1-42C2-B300-908940072821}" dt="2025-06-24T14:45:40.041" v="1929" actId="2696"/>
          <pc:sldLayoutMkLst>
            <pc:docMk/>
            <pc:sldMasterMk cId="0" sldId="2147483702"/>
            <pc:sldLayoutMk cId="0" sldId="2147483669"/>
          </pc:sldLayoutMkLst>
        </pc:sldLayoutChg>
        <pc:sldLayoutChg chg="del">
          <pc:chgData name="Aurora Pujols" userId="d0b12593bfd47d0a" providerId="LiveId" clId="{1CC22D68-3CA1-42C2-B300-908940072821}" dt="2025-06-24T14:57:11.576" v="2169" actId="47"/>
          <pc:sldLayoutMkLst>
            <pc:docMk/>
            <pc:sldMasterMk cId="0" sldId="2147483702"/>
            <pc:sldLayoutMk cId="0" sldId="2147483670"/>
          </pc:sldLayoutMkLst>
        </pc:sldLayoutChg>
        <pc:sldLayoutChg chg="del">
          <pc:chgData name="Aurora Pujols" userId="d0b12593bfd47d0a" providerId="LiveId" clId="{1CC22D68-3CA1-42C2-B300-908940072821}" dt="2025-06-24T14:57:08.067" v="2165" actId="47"/>
          <pc:sldLayoutMkLst>
            <pc:docMk/>
            <pc:sldMasterMk cId="0" sldId="2147483702"/>
            <pc:sldLayoutMk cId="0" sldId="2147483671"/>
          </pc:sldLayoutMkLst>
        </pc:sldLayoutChg>
        <pc:sldLayoutChg chg="del">
          <pc:chgData name="Aurora Pujols" userId="d0b12593bfd47d0a" providerId="LiveId" clId="{1CC22D68-3CA1-42C2-B300-908940072821}" dt="2025-06-24T14:57:08.937" v="2166" actId="47"/>
          <pc:sldLayoutMkLst>
            <pc:docMk/>
            <pc:sldMasterMk cId="0" sldId="2147483702"/>
            <pc:sldLayoutMk cId="0" sldId="2147483673"/>
          </pc:sldLayoutMkLst>
        </pc:sldLayoutChg>
        <pc:sldLayoutChg chg="del">
          <pc:chgData name="Aurora Pujols" userId="d0b12593bfd47d0a" providerId="LiveId" clId="{1CC22D68-3CA1-42C2-B300-908940072821}" dt="2025-06-24T14:57:12.500" v="2170" actId="47"/>
          <pc:sldLayoutMkLst>
            <pc:docMk/>
            <pc:sldMasterMk cId="0" sldId="2147483702"/>
            <pc:sldLayoutMk cId="0" sldId="2147483674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76"/>
          </pc:sldLayoutMkLst>
        </pc:sldLayoutChg>
        <pc:sldLayoutChg chg="del">
          <pc:chgData name="Aurora Pujols" userId="d0b12593bfd47d0a" providerId="LiveId" clId="{1CC22D68-3CA1-42C2-B300-908940072821}" dt="2025-06-24T14:57:06.195" v="2163" actId="47"/>
          <pc:sldLayoutMkLst>
            <pc:docMk/>
            <pc:sldMasterMk cId="0" sldId="2147483702"/>
            <pc:sldLayoutMk cId="0" sldId="2147483678"/>
          </pc:sldLayoutMkLst>
        </pc:sldLayoutChg>
        <pc:sldLayoutChg chg="del">
          <pc:chgData name="Aurora Pujols" userId="d0b12593bfd47d0a" providerId="LiveId" clId="{1CC22D68-3CA1-42C2-B300-908940072821}" dt="2025-06-24T14:57:07.041" v="2164" actId="47"/>
          <pc:sldLayoutMkLst>
            <pc:docMk/>
            <pc:sldMasterMk cId="0" sldId="2147483702"/>
            <pc:sldLayoutMk cId="0" sldId="2147483680"/>
          </pc:sldLayoutMkLst>
        </pc:sldLayoutChg>
        <pc:sldLayoutChg chg="del">
          <pc:chgData name="Aurora Pujols" userId="d0b12593bfd47d0a" providerId="LiveId" clId="{1CC22D68-3CA1-42C2-B300-908940072821}" dt="2025-06-24T14:57:05.263" v="2162" actId="47"/>
          <pc:sldLayoutMkLst>
            <pc:docMk/>
            <pc:sldMasterMk cId="0" sldId="2147483702"/>
            <pc:sldLayoutMk cId="0" sldId="2147483683"/>
          </pc:sldLayoutMkLst>
        </pc:sldLayoutChg>
        <pc:sldLayoutChg chg="del">
          <pc:chgData name="Aurora Pujols" userId="d0b12593bfd47d0a" providerId="LiveId" clId="{1CC22D68-3CA1-42C2-B300-908940072821}" dt="2025-06-24T14:57:09.699" v="2167" actId="47"/>
          <pc:sldLayoutMkLst>
            <pc:docMk/>
            <pc:sldMasterMk cId="0" sldId="2147483702"/>
            <pc:sldLayoutMk cId="0" sldId="2147483684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85"/>
          </pc:sldLayoutMkLst>
        </pc:sldLayoutChg>
        <pc:sldLayoutChg chg="del">
          <pc:chgData name="Aurora Pujols" userId="d0b12593bfd47d0a" providerId="LiveId" clId="{1CC22D68-3CA1-42C2-B300-908940072821}" dt="2025-06-24T14:57:10.655" v="2168" actId="47"/>
          <pc:sldLayoutMkLst>
            <pc:docMk/>
            <pc:sldMasterMk cId="0" sldId="2147483702"/>
            <pc:sldLayoutMk cId="0" sldId="2147483686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87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88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89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90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91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92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93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2"/>
            <pc:sldLayoutMk cId="0" sldId="2147483694"/>
          </pc:sldLayoutMkLst>
        </pc:sldLayoutChg>
      </pc:sldMasterChg>
      <pc:sldMasterChg chg="del delSldLayout">
        <pc:chgData name="Aurora Pujols" userId="d0b12593bfd47d0a" providerId="LiveId" clId="{1CC22D68-3CA1-42C2-B300-908940072821}" dt="2025-06-24T14:57:20.906" v="2173" actId="47"/>
        <pc:sldMasterMkLst>
          <pc:docMk/>
          <pc:sldMasterMk cId="0" sldId="2147483703"/>
        </pc:sldMasterMkLst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3"/>
            <pc:sldLayoutMk cId="0" sldId="2147483699"/>
          </pc:sldLayoutMkLst>
        </pc:sldLayoutChg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3"/>
            <pc:sldLayoutMk cId="0" sldId="2147483700"/>
          </pc:sldLayoutMkLst>
        </pc:sldLayoutChg>
      </pc:sldMasterChg>
      <pc:sldMasterChg chg="del delSldLayout">
        <pc:chgData name="Aurora Pujols" userId="d0b12593bfd47d0a" providerId="LiveId" clId="{1CC22D68-3CA1-42C2-B300-908940072821}" dt="2025-06-24T14:57:20.906" v="2173" actId="47"/>
        <pc:sldMasterMkLst>
          <pc:docMk/>
          <pc:sldMasterMk cId="0" sldId="2147483704"/>
        </pc:sldMasterMkLst>
        <pc:sldLayoutChg chg="del">
          <pc:chgData name="Aurora Pujols" userId="d0b12593bfd47d0a" providerId="LiveId" clId="{1CC22D68-3CA1-42C2-B300-908940072821}" dt="2025-06-24T14:57:20.906" v="2173" actId="47"/>
          <pc:sldLayoutMkLst>
            <pc:docMk/>
            <pc:sldMasterMk cId="0" sldId="2147483704"/>
            <pc:sldLayoutMk cId="0" sldId="2147483701"/>
          </pc:sldLayoutMkLst>
        </pc:sldLayoutChg>
      </pc:sldMasterChg>
    </pc:docChg>
  </pc:docChgLst>
  <pc:docChgLst>
    <pc:chgData name="Guest User" providerId="Windows Live" clId="Web-{95863373-7AE4-2E88-D351-CEE10BDB10D1}"/>
    <pc:docChg chg="addSld delSld modSld">
      <pc:chgData name="Guest User" userId="" providerId="Windows Live" clId="Web-{95863373-7AE4-2E88-D351-CEE10BDB10D1}" dt="2025-06-24T13:48:43.511" v="342" actId="1076"/>
      <pc:docMkLst>
        <pc:docMk/>
      </pc:docMkLst>
      <pc:sldChg chg="addSp delSp modSp">
        <pc:chgData name="Guest User" userId="" providerId="Windows Live" clId="Web-{95863373-7AE4-2E88-D351-CEE10BDB10D1}" dt="2025-06-24T13:31:07.591" v="199"/>
        <pc:sldMkLst>
          <pc:docMk/>
          <pc:sldMk cId="0" sldId="258"/>
        </pc:sldMkLst>
        <pc:spChg chg="add del mod">
          <ac:chgData name="Guest User" userId="" providerId="Windows Live" clId="Web-{95863373-7AE4-2E88-D351-CEE10BDB10D1}" dt="2025-06-24T13:31:07.591" v="199"/>
          <ac:spMkLst>
            <pc:docMk/>
            <pc:sldMk cId="0" sldId="258"/>
            <ac:spMk id="5" creationId="{D15FFF74-E239-B7E4-9EAA-38A94CADF721}"/>
          </ac:spMkLst>
        </pc:spChg>
        <pc:spChg chg="add del mod">
          <ac:chgData name="Guest User" userId="" providerId="Windows Live" clId="Web-{95863373-7AE4-2E88-D351-CEE10BDB10D1}" dt="2025-06-24T13:31:07.591" v="198"/>
          <ac:spMkLst>
            <pc:docMk/>
            <pc:sldMk cId="0" sldId="258"/>
            <ac:spMk id="7" creationId="{A94BBFE5-A55F-8C33-9707-BC0CCE1152EB}"/>
          </ac:spMkLst>
        </pc:spChg>
        <pc:spChg chg="add del mod">
          <ac:chgData name="Guest User" userId="" providerId="Windows Live" clId="Web-{95863373-7AE4-2E88-D351-CEE10BDB10D1}" dt="2025-06-24T13:31:07.591" v="197"/>
          <ac:spMkLst>
            <pc:docMk/>
            <pc:sldMk cId="0" sldId="258"/>
            <ac:spMk id="9" creationId="{EEEE59F3-ACD2-B802-19F0-F3716A30641B}"/>
          </ac:spMkLst>
        </pc:spChg>
        <pc:spChg chg="add del mod">
          <ac:chgData name="Guest User" userId="" providerId="Windows Live" clId="Web-{95863373-7AE4-2E88-D351-CEE10BDB10D1}" dt="2025-06-24T13:31:07.591" v="196"/>
          <ac:spMkLst>
            <pc:docMk/>
            <pc:sldMk cId="0" sldId="258"/>
            <ac:spMk id="11" creationId="{75589E93-C490-B54C-1209-7523217BCDCE}"/>
          </ac:spMkLst>
        </pc:spChg>
        <pc:spChg chg="mod">
          <ac:chgData name="Guest User" userId="" providerId="Windows Live" clId="Web-{95863373-7AE4-2E88-D351-CEE10BDB10D1}" dt="2025-06-24T13:29:24.307" v="121" actId="20577"/>
          <ac:spMkLst>
            <pc:docMk/>
            <pc:sldMk cId="0" sldId="258"/>
            <ac:spMk id="576" creationId="{00000000-0000-0000-0000-000000000000}"/>
          </ac:spMkLst>
        </pc:spChg>
        <pc:spChg chg="del">
          <ac:chgData name="Guest User" userId="" providerId="Windows Live" clId="Web-{95863373-7AE4-2E88-D351-CEE10BDB10D1}" dt="2025-06-24T13:31:00.372" v="195"/>
          <ac:spMkLst>
            <pc:docMk/>
            <pc:sldMk cId="0" sldId="258"/>
            <ac:spMk id="577" creationId="{00000000-0000-0000-0000-000000000000}"/>
          </ac:spMkLst>
        </pc:spChg>
        <pc:spChg chg="mod">
          <ac:chgData name="Guest User" userId="" providerId="Windows Live" clId="Web-{95863373-7AE4-2E88-D351-CEE10BDB10D1}" dt="2025-06-24T13:30:19.105" v="166" actId="20577"/>
          <ac:spMkLst>
            <pc:docMk/>
            <pc:sldMk cId="0" sldId="258"/>
            <ac:spMk id="578" creationId="{00000000-0000-0000-0000-000000000000}"/>
          </ac:spMkLst>
        </pc:spChg>
        <pc:spChg chg="del">
          <ac:chgData name="Guest User" userId="" providerId="Windows Live" clId="Web-{95863373-7AE4-2E88-D351-CEE10BDB10D1}" dt="2025-06-24T13:31:00.122" v="194"/>
          <ac:spMkLst>
            <pc:docMk/>
            <pc:sldMk cId="0" sldId="258"/>
            <ac:spMk id="579" creationId="{00000000-0000-0000-0000-000000000000}"/>
          </ac:spMkLst>
        </pc:spChg>
        <pc:spChg chg="del">
          <ac:chgData name="Guest User" userId="" providerId="Windows Live" clId="Web-{95863373-7AE4-2E88-D351-CEE10BDB10D1}" dt="2025-06-24T13:30:59.903" v="193"/>
          <ac:spMkLst>
            <pc:docMk/>
            <pc:sldMk cId="0" sldId="258"/>
            <ac:spMk id="580" creationId="{00000000-0000-0000-0000-000000000000}"/>
          </ac:spMkLst>
        </pc:spChg>
        <pc:spChg chg="mod">
          <ac:chgData name="Guest User" userId="" providerId="Windows Live" clId="Web-{95863373-7AE4-2E88-D351-CEE10BDB10D1}" dt="2025-06-24T13:30:49.731" v="191" actId="14100"/>
          <ac:spMkLst>
            <pc:docMk/>
            <pc:sldMk cId="0" sldId="258"/>
            <ac:spMk id="584" creationId="{00000000-0000-0000-0000-000000000000}"/>
          </ac:spMkLst>
        </pc:spChg>
        <pc:spChg chg="del">
          <ac:chgData name="Guest User" userId="" providerId="Windows Live" clId="Web-{95863373-7AE4-2E88-D351-CEE10BDB10D1}" dt="2025-06-24T13:30:59.684" v="192"/>
          <ac:spMkLst>
            <pc:docMk/>
            <pc:sldMk cId="0" sldId="258"/>
            <ac:spMk id="585" creationId="{00000000-0000-0000-0000-000000000000}"/>
          </ac:spMkLst>
        </pc:spChg>
      </pc:sldChg>
      <pc:sldChg chg="modSp del">
        <pc:chgData name="Guest User" userId="" providerId="Windows Live" clId="Web-{95863373-7AE4-2E88-D351-CEE10BDB10D1}" dt="2025-06-24T13:28:31.633" v="77"/>
        <pc:sldMkLst>
          <pc:docMk/>
          <pc:sldMk cId="0" sldId="262"/>
        </pc:sldMkLst>
        <pc:spChg chg="mod">
          <ac:chgData name="Guest User" userId="" providerId="Windows Live" clId="Web-{95863373-7AE4-2E88-D351-CEE10BDB10D1}" dt="2025-06-24T13:24:33.377" v="76" actId="20577"/>
          <ac:spMkLst>
            <pc:docMk/>
            <pc:sldMk cId="0" sldId="262"/>
            <ac:spMk id="634" creationId="{00000000-0000-0000-0000-000000000000}"/>
          </ac:spMkLst>
        </pc:spChg>
      </pc:sldChg>
      <pc:sldChg chg="addSp modSp add replId">
        <pc:chgData name="Guest User" userId="" providerId="Windows Live" clId="Web-{95863373-7AE4-2E88-D351-CEE10BDB10D1}" dt="2025-06-24T13:33:58.299" v="233" actId="1076"/>
        <pc:sldMkLst>
          <pc:docMk/>
          <pc:sldMk cId="3491662452" sldId="340"/>
        </pc:sldMkLst>
        <pc:spChg chg="mod">
          <ac:chgData name="Guest User" userId="" providerId="Windows Live" clId="Web-{95863373-7AE4-2E88-D351-CEE10BDB10D1}" dt="2025-06-24T13:32:08.905" v="228" actId="20577"/>
          <ac:spMkLst>
            <pc:docMk/>
            <pc:sldMk cId="3491662452" sldId="340"/>
            <ac:spMk id="615" creationId="{11C948C6-ED2A-6C31-D0CA-358AB7424AA0}"/>
          </ac:spMkLst>
        </pc:spChg>
        <pc:spChg chg="mod">
          <ac:chgData name="Guest User" userId="" providerId="Windows Live" clId="Web-{95863373-7AE4-2E88-D351-CEE10BDB10D1}" dt="2025-06-24T13:23:10.609" v="19" actId="20577"/>
          <ac:spMkLst>
            <pc:docMk/>
            <pc:sldMk cId="3491662452" sldId="340"/>
            <ac:spMk id="618" creationId="{F7A687FA-8BB0-C6C2-9F0B-6CFC69328E84}"/>
          </ac:spMkLst>
        </pc:spChg>
        <pc:picChg chg="add mod">
          <ac:chgData name="Guest User" userId="" providerId="Windows Live" clId="Web-{95863373-7AE4-2E88-D351-CEE10BDB10D1}" dt="2025-06-24T13:33:58.299" v="233" actId="1076"/>
          <ac:picMkLst>
            <pc:docMk/>
            <pc:sldMk cId="3491662452" sldId="340"/>
            <ac:picMk id="2" creationId="{9ECF4596-B17D-36ED-FAF6-9B019F34BC7A}"/>
          </ac:picMkLst>
        </pc:picChg>
      </pc:sldChg>
      <pc:sldChg chg="delSp modSp add replId delAnim">
        <pc:chgData name="Guest User" userId="" providerId="Windows Live" clId="Web-{95863373-7AE4-2E88-D351-CEE10BDB10D1}" dt="2025-06-24T13:39:22.589" v="322" actId="20577"/>
        <pc:sldMkLst>
          <pc:docMk/>
          <pc:sldMk cId="422671898" sldId="341"/>
        </pc:sldMkLst>
        <pc:spChg chg="mod">
          <ac:chgData name="Guest User" userId="" providerId="Windows Live" clId="Web-{95863373-7AE4-2E88-D351-CEE10BDB10D1}" dt="2025-06-24T13:39:22.589" v="322" actId="20577"/>
          <ac:spMkLst>
            <pc:docMk/>
            <pc:sldMk cId="422671898" sldId="341"/>
            <ac:spMk id="615" creationId="{E23C6C27-33B6-60C6-F05C-95029908E035}"/>
          </ac:spMkLst>
        </pc:spChg>
        <pc:spChg chg="mod">
          <ac:chgData name="Guest User" userId="" providerId="Windows Live" clId="Web-{95863373-7AE4-2E88-D351-CEE10BDB10D1}" dt="2025-06-24T13:36:46.725" v="266" actId="20577"/>
          <ac:spMkLst>
            <pc:docMk/>
            <pc:sldMk cId="422671898" sldId="341"/>
            <ac:spMk id="618" creationId="{DF2720D6-44B2-CA1B-5031-2E2957C0ADC7}"/>
          </ac:spMkLst>
        </pc:spChg>
        <pc:picChg chg="del">
          <ac:chgData name="Guest User" userId="" providerId="Windows Live" clId="Web-{95863373-7AE4-2E88-D351-CEE10BDB10D1}" dt="2025-06-24T13:37:25.414" v="267"/>
          <ac:picMkLst>
            <pc:docMk/>
            <pc:sldMk cId="422671898" sldId="341"/>
            <ac:picMk id="2" creationId="{488EA88A-2FC7-5F34-3437-08E0B8929E0D}"/>
          </ac:picMkLst>
        </pc:picChg>
      </pc:sldChg>
      <pc:sldChg chg="addSp delSp modSp add replId delAnim">
        <pc:chgData name="Guest User" userId="" providerId="Windows Live" clId="Web-{95863373-7AE4-2E88-D351-CEE10BDB10D1}" dt="2025-06-24T13:48:43.511" v="342" actId="1076"/>
        <pc:sldMkLst>
          <pc:docMk/>
          <pc:sldMk cId="3769602316" sldId="342"/>
        </pc:sldMkLst>
        <pc:spChg chg="add del mod">
          <ac:chgData name="Guest User" userId="" providerId="Windows Live" clId="Web-{95863373-7AE4-2E88-D351-CEE10BDB10D1}" dt="2025-06-24T13:46:14.725" v="336"/>
          <ac:spMkLst>
            <pc:docMk/>
            <pc:sldMk cId="3769602316" sldId="342"/>
            <ac:spMk id="4" creationId="{B14F5CA9-CB1C-BB25-5A15-407889708702}"/>
          </ac:spMkLst>
        </pc:spChg>
        <pc:spChg chg="add">
          <ac:chgData name="Guest User" userId="" providerId="Windows Live" clId="Web-{95863373-7AE4-2E88-D351-CEE10BDB10D1}" dt="2025-06-24T13:45:50.928" v="331"/>
          <ac:spMkLst>
            <pc:docMk/>
            <pc:sldMk cId="3769602316" sldId="342"/>
            <ac:spMk id="6" creationId="{1DAFF65E-E71B-6DFB-3028-C73EDE0F39C1}"/>
          </ac:spMkLst>
        </pc:spChg>
        <pc:spChg chg="del">
          <ac:chgData name="Guest User" userId="" providerId="Windows Live" clId="Web-{95863373-7AE4-2E88-D351-CEE10BDB10D1}" dt="2025-06-24T13:45:46.974" v="328"/>
          <ac:spMkLst>
            <pc:docMk/>
            <pc:sldMk cId="3769602316" sldId="342"/>
            <ac:spMk id="615" creationId="{27175EE7-3DE1-C99A-8C83-A78B367B290B}"/>
          </ac:spMkLst>
        </pc:spChg>
        <pc:spChg chg="add del mod">
          <ac:chgData name="Guest User" userId="" providerId="Windows Live" clId="Web-{95863373-7AE4-2E88-D351-CEE10BDB10D1}" dt="2025-06-24T13:45:44.131" v="327" actId="1076"/>
          <ac:spMkLst>
            <pc:docMk/>
            <pc:sldMk cId="3769602316" sldId="342"/>
            <ac:spMk id="617" creationId="{9898503E-1210-AE03-2929-1D7815B07C28}"/>
          </ac:spMkLst>
        </pc:spChg>
        <pc:spChg chg="mod">
          <ac:chgData name="Guest User" userId="" providerId="Windows Live" clId="Web-{95863373-7AE4-2E88-D351-CEE10BDB10D1}" dt="2025-06-24T13:45:49.662" v="330" actId="20577"/>
          <ac:spMkLst>
            <pc:docMk/>
            <pc:sldMk cId="3769602316" sldId="342"/>
            <ac:spMk id="618" creationId="{CF848091-022F-789A-1CAE-312FCD03C3E7}"/>
          </ac:spMkLst>
        </pc:spChg>
        <pc:grpChg chg="del">
          <ac:chgData name="Guest User" userId="" providerId="Windows Live" clId="Web-{95863373-7AE4-2E88-D351-CEE10BDB10D1}" dt="2025-06-24T13:45:47.990" v="329"/>
          <ac:grpSpMkLst>
            <pc:docMk/>
            <pc:sldMk cId="3769602316" sldId="342"/>
            <ac:grpSpMk id="5" creationId="{931553EF-4FAC-1E1F-A9CD-0515B1CE8047}"/>
          </ac:grpSpMkLst>
        </pc:grpChg>
        <pc:picChg chg="add mod">
          <ac:chgData name="Guest User" userId="" providerId="Windows Live" clId="Web-{95863373-7AE4-2E88-D351-CEE10BDB10D1}" dt="2025-06-24T13:46:11.022" v="335" actId="14100"/>
          <ac:picMkLst>
            <pc:docMk/>
            <pc:sldMk cId="3769602316" sldId="342"/>
            <ac:picMk id="7" creationId="{F9799F42-EF0E-4FEA-86C0-603E53B2DE4C}"/>
          </ac:picMkLst>
        </pc:picChg>
        <pc:picChg chg="add mod">
          <ac:chgData name="Guest User" userId="" providerId="Windows Live" clId="Web-{95863373-7AE4-2E88-D351-CEE10BDB10D1}" dt="2025-06-24T13:46:55.945" v="337"/>
          <ac:picMkLst>
            <pc:docMk/>
            <pc:sldMk cId="3769602316" sldId="342"/>
            <ac:picMk id="8" creationId="{1478C666-6359-B206-2160-18A06FE1B154}"/>
          </ac:picMkLst>
        </pc:picChg>
        <pc:picChg chg="add mod">
          <ac:chgData name="Guest User" userId="" providerId="Windows Live" clId="Web-{95863373-7AE4-2E88-D351-CEE10BDB10D1}" dt="2025-06-24T13:48:13.010" v="339" actId="1076"/>
          <ac:picMkLst>
            <pc:docMk/>
            <pc:sldMk cId="3769602316" sldId="342"/>
            <ac:picMk id="9" creationId="{88D0750A-ED03-7C1A-4CB7-14F078B689F7}"/>
          </ac:picMkLst>
        </pc:picChg>
        <pc:picChg chg="add mod">
          <ac:chgData name="Guest User" userId="" providerId="Windows Live" clId="Web-{95863373-7AE4-2E88-D351-CEE10BDB10D1}" dt="2025-06-24T13:48:43.511" v="342" actId="1076"/>
          <ac:picMkLst>
            <pc:docMk/>
            <pc:sldMk cId="3769602316" sldId="342"/>
            <ac:picMk id="10" creationId="{3BA1AD92-954C-DDC3-EEE0-82F133AD17D0}"/>
          </ac:picMkLst>
        </pc:picChg>
      </pc:sldChg>
    </pc:docChg>
  </pc:docChgLst>
  <pc:docChgLst>
    <pc:chgData name="Guest User" providerId="Windows Live" clId="Web-{07B0A06D-6505-B4FE-B9BA-29D0903840E3}"/>
    <pc:docChg chg="addSld modSld">
      <pc:chgData name="Guest User" userId="" providerId="Windows Live" clId="Web-{07B0A06D-6505-B4FE-B9BA-29D0903840E3}" dt="2025-06-24T14:05:28.830" v="99" actId="20577"/>
      <pc:docMkLst>
        <pc:docMk/>
      </pc:docMkLst>
      <pc:sldChg chg="modSp">
        <pc:chgData name="Guest User" userId="" providerId="Windows Live" clId="Web-{07B0A06D-6505-B4FE-B9BA-29D0903840E3}" dt="2025-06-24T14:05:28.830" v="99" actId="20577"/>
        <pc:sldMkLst>
          <pc:docMk/>
          <pc:sldMk cId="0" sldId="256"/>
        </pc:sldMkLst>
        <pc:spChg chg="mod">
          <ac:chgData name="Guest User" userId="" providerId="Windows Live" clId="Web-{07B0A06D-6505-B4FE-B9BA-29D0903840E3}" dt="2025-06-24T14:05:28.830" v="99" actId="20577"/>
          <ac:spMkLst>
            <pc:docMk/>
            <pc:sldMk cId="0" sldId="256"/>
            <ac:spMk id="560" creationId="{00000000-0000-0000-0000-000000000000}"/>
          </ac:spMkLst>
        </pc:spChg>
      </pc:sldChg>
      <pc:sldChg chg="modSp">
        <pc:chgData name="Guest User" userId="" providerId="Windows Live" clId="Web-{07B0A06D-6505-B4FE-B9BA-29D0903840E3}" dt="2025-06-24T13:37:06.640" v="92" actId="20577"/>
        <pc:sldMkLst>
          <pc:docMk/>
          <pc:sldMk cId="0" sldId="258"/>
        </pc:sldMkLst>
        <pc:spChg chg="mod">
          <ac:chgData name="Guest User" userId="" providerId="Windows Live" clId="Web-{07B0A06D-6505-B4FE-B9BA-29D0903840E3}" dt="2025-06-24T13:36:50.936" v="90" actId="20577"/>
          <ac:spMkLst>
            <pc:docMk/>
            <pc:sldMk cId="0" sldId="258"/>
            <ac:spMk id="576" creationId="{00000000-0000-0000-0000-000000000000}"/>
          </ac:spMkLst>
        </pc:spChg>
        <pc:spChg chg="mod">
          <ac:chgData name="Guest User" userId="" providerId="Windows Live" clId="Web-{07B0A06D-6505-B4FE-B9BA-29D0903840E3}" dt="2025-06-24T13:37:06.640" v="92" actId="20577"/>
          <ac:spMkLst>
            <pc:docMk/>
            <pc:sldMk cId="0" sldId="258"/>
            <ac:spMk id="581" creationId="{00000000-0000-0000-0000-000000000000}"/>
          </ac:spMkLst>
        </pc:spChg>
      </pc:sldChg>
      <pc:sldChg chg="modSp">
        <pc:chgData name="Guest User" userId="" providerId="Windows Live" clId="Web-{07B0A06D-6505-B4FE-B9BA-29D0903840E3}" dt="2025-06-24T13:31:13.110" v="41" actId="20577"/>
        <pc:sldMkLst>
          <pc:docMk/>
          <pc:sldMk cId="0" sldId="260"/>
        </pc:sldMkLst>
        <pc:spChg chg="mod">
          <ac:chgData name="Guest User" userId="" providerId="Windows Live" clId="Web-{07B0A06D-6505-B4FE-B9BA-29D0903840E3}" dt="2025-06-24T13:31:13.110" v="41" actId="20577"/>
          <ac:spMkLst>
            <pc:docMk/>
            <pc:sldMk cId="0" sldId="260"/>
            <ac:spMk id="618" creationId="{00000000-0000-0000-0000-000000000000}"/>
          </ac:spMkLst>
        </pc:spChg>
      </pc:sldChg>
      <pc:sldChg chg="modSp">
        <pc:chgData name="Guest User" userId="" providerId="Windows Live" clId="Web-{07B0A06D-6505-B4FE-B9BA-29D0903840E3}" dt="2025-06-24T13:29:45.763" v="19" actId="20577"/>
        <pc:sldMkLst>
          <pc:docMk/>
          <pc:sldMk cId="3491662452" sldId="340"/>
        </pc:sldMkLst>
        <pc:spChg chg="mod">
          <ac:chgData name="Guest User" userId="" providerId="Windows Live" clId="Web-{07B0A06D-6505-B4FE-B9BA-29D0903840E3}" dt="2025-06-24T13:29:45.763" v="19" actId="20577"/>
          <ac:spMkLst>
            <pc:docMk/>
            <pc:sldMk cId="3491662452" sldId="340"/>
            <ac:spMk id="618" creationId="{F7A687FA-8BB0-C6C2-9F0B-6CFC69328E84}"/>
          </ac:spMkLst>
        </pc:spChg>
      </pc:sldChg>
      <pc:sldChg chg="add replId">
        <pc:chgData name="Guest User" userId="" providerId="Windows Live" clId="Web-{07B0A06D-6505-B4FE-B9BA-29D0903840E3}" dt="2025-06-24T14:04:57.580" v="93"/>
        <pc:sldMkLst>
          <pc:docMk/>
          <pc:sldMk cId="1477099542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4dc3920d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4dc3920d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>
          <a:extLst>
            <a:ext uri="{FF2B5EF4-FFF2-40B4-BE49-F238E27FC236}">
              <a16:creationId xmlns:a16="http://schemas.microsoft.com/office/drawing/2014/main" id="{FCD7374C-2749-8BB6-9890-BEDF90366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ad6129809_0_85:notes">
            <a:extLst>
              <a:ext uri="{FF2B5EF4-FFF2-40B4-BE49-F238E27FC236}">
                <a16:creationId xmlns:a16="http://schemas.microsoft.com/office/drawing/2014/main" id="{B9A6E223-B7C0-2E4A-8874-374BB323DE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ad6129809_0_85:notes">
            <a:extLst>
              <a:ext uri="{FF2B5EF4-FFF2-40B4-BE49-F238E27FC236}">
                <a16:creationId xmlns:a16="http://schemas.microsoft.com/office/drawing/2014/main" id="{E288AAE5-D008-6515-0663-0DAD05CCA3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37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>
          <a:extLst>
            <a:ext uri="{FF2B5EF4-FFF2-40B4-BE49-F238E27FC236}">
              <a16:creationId xmlns:a16="http://schemas.microsoft.com/office/drawing/2014/main" id="{91AD8735-93FC-F5D5-52BA-458D29E3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ad6129809_0_85:notes">
            <a:extLst>
              <a:ext uri="{FF2B5EF4-FFF2-40B4-BE49-F238E27FC236}">
                <a16:creationId xmlns:a16="http://schemas.microsoft.com/office/drawing/2014/main" id="{868C3519-C1F6-F846-B4B3-A26749AFB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ad6129809_0_85:notes">
            <a:extLst>
              <a:ext uri="{FF2B5EF4-FFF2-40B4-BE49-F238E27FC236}">
                <a16:creationId xmlns:a16="http://schemas.microsoft.com/office/drawing/2014/main" id="{6FE87653-774E-FB1B-7BEB-472CE6DF9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199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A479C696-E042-0A74-53B1-8558C5B02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ad6129809_0_90:notes">
            <a:extLst>
              <a:ext uri="{FF2B5EF4-FFF2-40B4-BE49-F238E27FC236}">
                <a16:creationId xmlns:a16="http://schemas.microsoft.com/office/drawing/2014/main" id="{5B0844A5-9C79-F01C-A29D-99D911975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ad6129809_0_90:notes">
            <a:extLst>
              <a:ext uri="{FF2B5EF4-FFF2-40B4-BE49-F238E27FC236}">
                <a16:creationId xmlns:a16="http://schemas.microsoft.com/office/drawing/2014/main" id="{5B640D73-9F17-5A72-5516-ADB163EDA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718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>
          <a:extLst>
            <a:ext uri="{FF2B5EF4-FFF2-40B4-BE49-F238E27FC236}">
              <a16:creationId xmlns:a16="http://schemas.microsoft.com/office/drawing/2014/main" id="{05633DDB-805B-76EF-737B-3CDA519A2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ad6129809_0_90:notes">
            <a:extLst>
              <a:ext uri="{FF2B5EF4-FFF2-40B4-BE49-F238E27FC236}">
                <a16:creationId xmlns:a16="http://schemas.microsoft.com/office/drawing/2014/main" id="{732366A2-1D79-1AD3-8E8E-BCC6A68D1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ad6129809_0_90:notes">
            <a:extLst>
              <a:ext uri="{FF2B5EF4-FFF2-40B4-BE49-F238E27FC236}">
                <a16:creationId xmlns:a16="http://schemas.microsoft.com/office/drawing/2014/main" id="{B0501AAD-CAC7-5EAE-0788-00DE95870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84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4dc3920d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4dc3920d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>
          <a:extLst>
            <a:ext uri="{FF2B5EF4-FFF2-40B4-BE49-F238E27FC236}">
              <a16:creationId xmlns:a16="http://schemas.microsoft.com/office/drawing/2014/main" id="{EF862206-1A58-BDE2-3FD6-53FFD68B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>
            <a:extLst>
              <a:ext uri="{FF2B5EF4-FFF2-40B4-BE49-F238E27FC236}">
                <a16:creationId xmlns:a16="http://schemas.microsoft.com/office/drawing/2014/main" id="{1B0E1634-3389-B475-85E3-DFDAE5B525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>
            <a:extLst>
              <a:ext uri="{FF2B5EF4-FFF2-40B4-BE49-F238E27FC236}">
                <a16:creationId xmlns:a16="http://schemas.microsoft.com/office/drawing/2014/main" id="{846CB536-56FB-5D63-9754-5DF9655F03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135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E9722163-4512-AB34-B703-1176D9843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dfce81f19_0_45:notes">
            <a:extLst>
              <a:ext uri="{FF2B5EF4-FFF2-40B4-BE49-F238E27FC236}">
                <a16:creationId xmlns:a16="http://schemas.microsoft.com/office/drawing/2014/main" id="{CA355D0D-550A-F15F-0D41-B7360473B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dfce81f19_0_45:notes">
            <a:extLst>
              <a:ext uri="{FF2B5EF4-FFF2-40B4-BE49-F238E27FC236}">
                <a16:creationId xmlns:a16="http://schemas.microsoft.com/office/drawing/2014/main" id="{0765E7C5-DEE8-15A8-7C6E-E45F665ED0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88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>
          <a:extLst>
            <a:ext uri="{FF2B5EF4-FFF2-40B4-BE49-F238E27FC236}">
              <a16:creationId xmlns:a16="http://schemas.microsoft.com/office/drawing/2014/main" id="{3E070D86-F5AC-D180-57EF-BDD41791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dfce81f19_0_45:notes">
            <a:extLst>
              <a:ext uri="{FF2B5EF4-FFF2-40B4-BE49-F238E27FC236}">
                <a16:creationId xmlns:a16="http://schemas.microsoft.com/office/drawing/2014/main" id="{2A6E6693-F23C-F1D5-6DE5-56FAF4D55A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dfce81f19_0_45:notes">
            <a:extLst>
              <a:ext uri="{FF2B5EF4-FFF2-40B4-BE49-F238E27FC236}">
                <a16:creationId xmlns:a16="http://schemas.microsoft.com/office/drawing/2014/main" id="{EF20BCEE-E9E7-63C0-5480-7995F73C7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54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ad612980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ad612980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02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>
          <a:extLst>
            <a:ext uri="{FF2B5EF4-FFF2-40B4-BE49-F238E27FC236}">
              <a16:creationId xmlns:a16="http://schemas.microsoft.com/office/drawing/2014/main" id="{5E520CEE-F979-9085-E2F6-AB32FE0B2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ad6129809_1_21740:notes">
            <a:extLst>
              <a:ext uri="{FF2B5EF4-FFF2-40B4-BE49-F238E27FC236}">
                <a16:creationId xmlns:a16="http://schemas.microsoft.com/office/drawing/2014/main" id="{C2D0F564-72C7-CF63-9618-96DD7CDEE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ad6129809_1_21740:notes">
            <a:extLst>
              <a:ext uri="{FF2B5EF4-FFF2-40B4-BE49-F238E27FC236}">
                <a16:creationId xmlns:a16="http://schemas.microsoft.com/office/drawing/2014/main" id="{8902BAA8-67E3-8D2A-B012-992A1E732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38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4dc3920de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4dc3920de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C37B74FA-B2AE-FD00-65D6-FD8E191F0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4dc3920de_0_561:notes">
            <a:extLst>
              <a:ext uri="{FF2B5EF4-FFF2-40B4-BE49-F238E27FC236}">
                <a16:creationId xmlns:a16="http://schemas.microsoft.com/office/drawing/2014/main" id="{788AE4DB-344B-4214-8FDB-5ED33D90A9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4dc3920de_0_561:notes">
            <a:extLst>
              <a:ext uri="{FF2B5EF4-FFF2-40B4-BE49-F238E27FC236}">
                <a16:creationId xmlns:a16="http://schemas.microsoft.com/office/drawing/2014/main" id="{A91DDE72-063F-C84C-D44A-54E80C65FA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09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BE893993-CB20-FA55-8741-BA47E958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4dc3920de_0_561:notes">
            <a:extLst>
              <a:ext uri="{FF2B5EF4-FFF2-40B4-BE49-F238E27FC236}">
                <a16:creationId xmlns:a16="http://schemas.microsoft.com/office/drawing/2014/main" id="{C75DCB4C-44C0-5B88-2735-59228D4EA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4dc3920de_0_561:notes">
            <a:extLst>
              <a:ext uri="{FF2B5EF4-FFF2-40B4-BE49-F238E27FC236}">
                <a16:creationId xmlns:a16="http://schemas.microsoft.com/office/drawing/2014/main" id="{4E059A6A-736F-AF62-EB1B-B9D6A661D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072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BE54DD25-3D40-8A82-D2E5-5C7B97C09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4dc3920de_0_561:notes">
            <a:extLst>
              <a:ext uri="{FF2B5EF4-FFF2-40B4-BE49-F238E27FC236}">
                <a16:creationId xmlns:a16="http://schemas.microsoft.com/office/drawing/2014/main" id="{622BA301-E8E9-7F58-E7FE-634CD9814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24dc3920de_0_561:notes">
            <a:extLst>
              <a:ext uri="{FF2B5EF4-FFF2-40B4-BE49-F238E27FC236}">
                <a16:creationId xmlns:a16="http://schemas.microsoft.com/office/drawing/2014/main" id="{8BFFAE6F-F28D-FAAC-729E-456CB1B42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470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2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title" idx="3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3"/>
          <p:cNvSpPr/>
          <p:nvPr/>
        </p:nvSpPr>
        <p:spPr>
          <a:xfrm rot="-813319" flipH="1">
            <a:off x="7030742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/>
          <p:nvPr/>
        </p:nvSpPr>
        <p:spPr>
          <a:xfrm rot="-10285629">
            <a:off x="6057524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5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5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5"/>
          <p:cNvSpPr/>
          <p:nvPr/>
        </p:nvSpPr>
        <p:spPr>
          <a:xfrm rot="9405665">
            <a:off x="-4880740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5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/>
          <p:nvPr/>
        </p:nvSpPr>
        <p:spPr>
          <a:xfrm rot="9555841" flipH="1">
            <a:off x="780170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2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1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3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4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 idx="5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6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 rot="10285629" flipH="1">
            <a:off x="-7063092" y="-236754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-4432130" y="168593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/>
          <p:nvPr/>
        </p:nvSpPr>
        <p:spPr>
          <a:xfrm rot="-2839443" flipH="1">
            <a:off x="2550622" y="3252659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6"/>
          <p:cNvSpPr/>
          <p:nvPr/>
        </p:nvSpPr>
        <p:spPr>
          <a:xfrm rot="-10305679" flipH="1">
            <a:off x="6458116" y="671626"/>
            <a:ext cx="7310080" cy="6849767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6"/>
          <p:cNvSpPr/>
          <p:nvPr/>
        </p:nvSpPr>
        <p:spPr>
          <a:xfrm rot="1478505" flipH="1">
            <a:off x="3777012" y="-1076247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/>
          <p:nvPr/>
        </p:nvSpPr>
        <p:spPr>
          <a:xfrm rot="-9555841">
            <a:off x="-6505500" y="24943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title" idx="2"/>
          </p:nvPr>
        </p:nvSpPr>
        <p:spPr>
          <a:xfrm>
            <a:off x="1164025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1"/>
          </p:nvPr>
        </p:nvSpPr>
        <p:spPr>
          <a:xfrm>
            <a:off x="116407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3"/>
          </p:nvPr>
        </p:nvSpPr>
        <p:spPr>
          <a:xfrm>
            <a:off x="3549063" y="2379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4"/>
          </p:nvPr>
        </p:nvSpPr>
        <p:spPr>
          <a:xfrm>
            <a:off x="3549150" y="2913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5"/>
          </p:nvPr>
        </p:nvSpPr>
        <p:spPr>
          <a:xfrm>
            <a:off x="5934100" y="29129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ubTitle" idx="6"/>
          </p:nvPr>
        </p:nvSpPr>
        <p:spPr>
          <a:xfrm>
            <a:off x="5934225" y="34473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1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2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2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 rot="-10285629">
            <a:off x="5828449" y="-26577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 rot="9405665">
            <a:off x="-4305365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/>
          <p:nvPr/>
        </p:nvSpPr>
        <p:spPr>
          <a:xfrm rot="9555841" flipH="1">
            <a:off x="702345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897750" y="951837"/>
            <a:ext cx="7348500" cy="15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1"/>
          </p:nvPr>
        </p:nvSpPr>
        <p:spPr>
          <a:xfrm>
            <a:off x="1732950" y="2483763"/>
            <a:ext cx="5678100" cy="17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735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1118566" y="1549193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 flipH="1">
            <a:off x="4816263" y="1549200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 flipH="1">
            <a:off x="6912085" y="1489537"/>
            <a:ext cx="1162249" cy="10328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3050700" y="1519363"/>
            <a:ext cx="1095097" cy="97314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6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3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4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5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6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7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8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9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13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14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 rot="-3394465">
            <a:off x="-4398774" y="421144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6"/>
          <p:cNvSpPr/>
          <p:nvPr/>
        </p:nvSpPr>
        <p:spPr>
          <a:xfrm flipH="1">
            <a:off x="-5777841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/>
          <p:nvPr/>
        </p:nvSpPr>
        <p:spPr>
          <a:xfrm rot="-3952094" flipH="1">
            <a:off x="-4776410" y="665034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6"/>
          <p:cNvSpPr/>
          <p:nvPr/>
        </p:nvSpPr>
        <p:spPr>
          <a:xfrm rot="649760">
            <a:off x="-4213998" y="535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 rot="-813319" flipH="1">
            <a:off x="4527346" y="-3414798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rot="10285603" flipH="1">
            <a:off x="4806347" y="33637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/>
          <p:nvPr/>
        </p:nvSpPr>
        <p:spPr>
          <a:xfrm rot="5626330" flipH="1">
            <a:off x="3918525" y="675664"/>
            <a:ext cx="7826010" cy="287782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1133900" y="1868725"/>
            <a:ext cx="6223800" cy="23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1133900" y="922175"/>
            <a:ext cx="63636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8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 rot="3214333">
            <a:off x="-5499024" y="-2387504"/>
            <a:ext cx="9471614" cy="604907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-4897667" flipH="1">
            <a:off x="4234767" y="-2245089"/>
            <a:ext cx="9416513" cy="601388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 rot="-8186671">
            <a:off x="3376801" y="4110400"/>
            <a:ext cx="6402056" cy="5689105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 rot="-8100000">
            <a:off x="-4461235" y="1326447"/>
            <a:ext cx="7065482" cy="539636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/>
          <p:nvPr/>
        </p:nvSpPr>
        <p:spPr>
          <a:xfrm rot="-9649797" flipH="1">
            <a:off x="6371853" y="4455308"/>
            <a:ext cx="4974547" cy="149039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>
            <a:spLocks noGrp="1"/>
          </p:cNvSpPr>
          <p:nvPr>
            <p:ph type="pic" idx="2"/>
          </p:nvPr>
        </p:nvSpPr>
        <p:spPr>
          <a:xfrm>
            <a:off x="704000" y="1274500"/>
            <a:ext cx="3546900" cy="32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1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ulim Park"/>
                <a:ea typeface="Kulim Park"/>
                <a:cs typeface="Kulim Park"/>
                <a:sym typeface="Kulim P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62" r:id="rId6"/>
    <p:sldLayoutId id="2147483672" r:id="rId7"/>
    <p:sldLayoutId id="2147483675" r:id="rId8"/>
    <p:sldLayoutId id="2147483677" r:id="rId9"/>
    <p:sldLayoutId id="2147483679" r:id="rId10"/>
    <p:sldLayoutId id="2147483681" r:id="rId11"/>
    <p:sldLayoutId id="2147483682" r:id="rId12"/>
    <p:sldLayoutId id="2147483695" r:id="rId13"/>
    <p:sldLayoutId id="2147483696" r:id="rId14"/>
    <p:sldLayoutId id="2147483697" r:id="rId15"/>
    <p:sldLayoutId id="2147483698" r:id="rId16"/>
    <p:sldLayoutId id="214748370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castro27/SemesterprojectSS25.g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notesSlide" Target="../notesSlides/notesSlide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8.xml"/><Relationship Id="rId5" Type="http://schemas.microsoft.com/office/2007/relationships/media" Target="../media/media3.mp4"/><Relationship Id="rId15" Type="http://schemas.openxmlformats.org/officeDocument/2006/relationships/image" Target="../media/image18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22.svg"/><Relationship Id="rId3" Type="http://schemas.microsoft.com/office/2007/relationships/media" Target="../media/media7.mp4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20.png"/><Relationship Id="rId5" Type="http://schemas.microsoft.com/office/2007/relationships/media" Target="../media/media8.mp4"/><Relationship Id="rId10" Type="http://schemas.openxmlformats.org/officeDocument/2006/relationships/image" Target="../media/image19.png"/><Relationship Id="rId4" Type="http://schemas.openxmlformats.org/officeDocument/2006/relationships/video" Target="../media/media7.mp4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ptos Narrow" panose="020B0004020202020204" pitchFamily="34" charset="0"/>
                <a:ea typeface="Kulim Park"/>
                <a:cs typeface="Kulim Park"/>
                <a:sym typeface="Kulim Park"/>
              </a:rPr>
              <a:t>Hidenberg</a:t>
            </a:r>
            <a:br>
              <a:rPr lang="en" sz="6000">
                <a:latin typeface="Aptos Narrow" panose="020B0004020202020204" pitchFamily="34" charset="0"/>
                <a:ea typeface="Kulim Park"/>
                <a:cs typeface="Kulim Park"/>
              </a:rPr>
            </a:br>
            <a:r>
              <a:rPr lang="en" sz="3600">
                <a:solidFill>
                  <a:schemeClr val="lt1"/>
                </a:solidFill>
                <a:latin typeface="Aptos Narrow" panose="020B0004020202020204" pitchFamily="34" charset="0"/>
                <a:ea typeface="Kulim Park"/>
                <a:cs typeface="Kulim Park"/>
                <a:sym typeface="Kulim Park"/>
              </a:rPr>
              <a:t>Semester Project </a:t>
            </a:r>
            <a:r>
              <a:rPr lang="en" sz="3600">
                <a:solidFill>
                  <a:schemeClr val="dk2"/>
                </a:solidFill>
                <a:latin typeface="Aptos Narrow" panose="020B0004020202020204" pitchFamily="34" charset="0"/>
                <a:ea typeface="Kulim Park"/>
                <a:cs typeface="Kulim Park"/>
                <a:sym typeface="Kulim Park"/>
              </a:rPr>
              <a:t>SS2025</a:t>
            </a:r>
            <a:endParaRPr sz="3600">
              <a:solidFill>
                <a:schemeClr val="dk2"/>
              </a:solidFill>
              <a:latin typeface="Aptos Narrow" panose="020B0004020202020204" pitchFamily="34" charset="0"/>
              <a:ea typeface="Kulim Park"/>
              <a:cs typeface="Kulim Park"/>
              <a:sym typeface="Kulim Park"/>
            </a:endParaRPr>
          </a:p>
        </p:txBody>
      </p:sp>
      <p:sp>
        <p:nvSpPr>
          <p:cNvPr id="561" name="Google Shape;561;p58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ptos Narrow" panose="020B0004020202020204" pitchFamily="34" charset="0"/>
              </a:rPr>
              <a:t>Aurora, Daniel, Kuba, Rodrigo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2" name="Google Shape;561;p58">
            <a:extLst>
              <a:ext uri="{FF2B5EF4-FFF2-40B4-BE49-F238E27FC236}">
                <a16:creationId xmlns:a16="http://schemas.microsoft.com/office/drawing/2014/main" id="{6A7CA7A7-798F-16FF-D1BF-AA81AE2C93D7}"/>
              </a:ext>
            </a:extLst>
          </p:cNvPr>
          <p:cNvSpPr txBox="1">
            <a:spLocks/>
          </p:cNvSpPr>
          <p:nvPr/>
        </p:nvSpPr>
        <p:spPr>
          <a:xfrm>
            <a:off x="1962550" y="36492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GB" i="1">
                <a:latin typeface="Aptos Narrow" panose="020B0004020202020204" pitchFamily="34" charset="0"/>
              </a:rPr>
              <a:t>Final Project Presentation, 25</a:t>
            </a:r>
            <a:r>
              <a:rPr lang="en-GB" i="1" baseline="30000">
                <a:latin typeface="Aptos Narrow" panose="020B0004020202020204" pitchFamily="34" charset="0"/>
              </a:rPr>
              <a:t>th</a:t>
            </a:r>
            <a:r>
              <a:rPr lang="en-GB" i="1">
                <a:latin typeface="Aptos Narrow" panose="020B0004020202020204" pitchFamily="34" charset="0"/>
              </a:rPr>
              <a:t> June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8C4B88-4AED-91B9-E759-89DD47C4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 Narrow" panose="020B0004020202020204" pitchFamily="34" charset="0"/>
              </a:rPr>
              <a:t>NEW UI</a:t>
            </a:r>
          </a:p>
        </p:txBody>
      </p:sp>
      <p:sp>
        <p:nvSpPr>
          <p:cNvPr id="6" name="Google Shape;784;p77">
            <a:extLst>
              <a:ext uri="{FF2B5EF4-FFF2-40B4-BE49-F238E27FC236}">
                <a16:creationId xmlns:a16="http://schemas.microsoft.com/office/drawing/2014/main" id="{112A786B-D1D8-2945-A4C8-08D37F91CE7B}"/>
              </a:ext>
            </a:extLst>
          </p:cNvPr>
          <p:cNvSpPr/>
          <p:nvPr/>
        </p:nvSpPr>
        <p:spPr>
          <a:xfrm>
            <a:off x="206222" y="1089126"/>
            <a:ext cx="1550806" cy="334879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784;p77">
            <a:extLst>
              <a:ext uri="{FF2B5EF4-FFF2-40B4-BE49-F238E27FC236}">
                <a16:creationId xmlns:a16="http://schemas.microsoft.com/office/drawing/2014/main" id="{3A3E7336-72A7-E22E-582A-A55322B07B8D}"/>
              </a:ext>
            </a:extLst>
          </p:cNvPr>
          <p:cNvSpPr/>
          <p:nvPr/>
        </p:nvSpPr>
        <p:spPr>
          <a:xfrm>
            <a:off x="7299626" y="1097882"/>
            <a:ext cx="1550806" cy="334879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784;p77">
            <a:extLst>
              <a:ext uri="{FF2B5EF4-FFF2-40B4-BE49-F238E27FC236}">
                <a16:creationId xmlns:a16="http://schemas.microsoft.com/office/drawing/2014/main" id="{D3A83249-5AA0-31CF-F459-B083280A06EF}"/>
              </a:ext>
            </a:extLst>
          </p:cNvPr>
          <p:cNvSpPr/>
          <p:nvPr/>
        </p:nvSpPr>
        <p:spPr>
          <a:xfrm>
            <a:off x="3798508" y="1100603"/>
            <a:ext cx="1550806" cy="334879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8" name="Google Shape;784;p77">
            <a:extLst>
              <a:ext uri="{FF2B5EF4-FFF2-40B4-BE49-F238E27FC236}">
                <a16:creationId xmlns:a16="http://schemas.microsoft.com/office/drawing/2014/main" id="{E191B548-EAA5-FA55-15BE-1AC74E9E3AB8}"/>
              </a:ext>
            </a:extLst>
          </p:cNvPr>
          <p:cNvSpPr/>
          <p:nvPr/>
        </p:nvSpPr>
        <p:spPr>
          <a:xfrm>
            <a:off x="5549748" y="1096521"/>
            <a:ext cx="1550806" cy="334879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784;p77">
            <a:extLst>
              <a:ext uri="{FF2B5EF4-FFF2-40B4-BE49-F238E27FC236}">
                <a16:creationId xmlns:a16="http://schemas.microsoft.com/office/drawing/2014/main" id="{B463F500-D6F5-CB82-CE95-AFA41F66C3B6}"/>
              </a:ext>
            </a:extLst>
          </p:cNvPr>
          <p:cNvSpPr/>
          <p:nvPr/>
        </p:nvSpPr>
        <p:spPr>
          <a:xfrm>
            <a:off x="1987397" y="1106046"/>
            <a:ext cx="1550806" cy="334879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4" name="Picture 23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33B5680C-0283-BE47-FAD6-08A49D0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558" r="-2072" b="12420"/>
          <a:stretch>
            <a:fillRect/>
          </a:stretch>
        </p:blipFill>
        <p:spPr>
          <a:xfrm>
            <a:off x="209639" y="1375090"/>
            <a:ext cx="1537060" cy="2776703"/>
          </a:xfrm>
          <a:prstGeom prst="rect">
            <a:avLst/>
          </a:prstGeom>
        </p:spPr>
      </p:pic>
      <p:pic>
        <p:nvPicPr>
          <p:cNvPr id="25" name="Picture 24" descr="A screenshot of a phone&#10;&#10;AI-generated content may be incorrect.">
            <a:extLst>
              <a:ext uri="{FF2B5EF4-FFF2-40B4-BE49-F238E27FC236}">
                <a16:creationId xmlns:a16="http://schemas.microsoft.com/office/drawing/2014/main" id="{660A754A-FF7A-7A01-2079-53937C38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" r="474" b="6116"/>
          <a:stretch>
            <a:fillRect/>
          </a:stretch>
        </p:blipFill>
        <p:spPr>
          <a:xfrm>
            <a:off x="2058342" y="1381125"/>
            <a:ext cx="1428231" cy="2771757"/>
          </a:xfrm>
          <a:prstGeom prst="rect">
            <a:avLst/>
          </a:prstGeom>
        </p:spPr>
      </p:pic>
      <p:pic>
        <p:nvPicPr>
          <p:cNvPr id="26" name="Picture 25" descr="A screenshot of a phone&#10;&#10;AI-generated content may be incorrect.">
            <a:extLst>
              <a:ext uri="{FF2B5EF4-FFF2-40B4-BE49-F238E27FC236}">
                <a16:creationId xmlns:a16="http://schemas.microsoft.com/office/drawing/2014/main" id="{F3319F2C-4FCF-D675-76B5-D8B416DD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1" r="474" b="9676"/>
          <a:stretch>
            <a:fillRect/>
          </a:stretch>
        </p:blipFill>
        <p:spPr>
          <a:xfrm>
            <a:off x="3868092" y="1381125"/>
            <a:ext cx="1428231" cy="2770865"/>
          </a:xfrm>
          <a:prstGeom prst="rect">
            <a:avLst/>
          </a:prstGeom>
        </p:spPr>
      </p:pic>
      <p:pic>
        <p:nvPicPr>
          <p:cNvPr id="27" name="Picture 2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FF88FF5-A96B-7FF0-7085-BAC9C234CE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1" r="481" b="9476"/>
          <a:stretch>
            <a:fillRect/>
          </a:stretch>
        </p:blipFill>
        <p:spPr>
          <a:xfrm>
            <a:off x="5623413" y="1381125"/>
            <a:ext cx="1407820" cy="2770850"/>
          </a:xfrm>
          <a:prstGeom prst="rect">
            <a:avLst/>
          </a:prstGeom>
        </p:spPr>
      </p:pic>
      <p:pic>
        <p:nvPicPr>
          <p:cNvPr id="28" name="Picture 2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F2DC2590-2D4B-67B7-F5CC-DDBD0403C1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1" r="472" b="9658"/>
          <a:stretch>
            <a:fillRect/>
          </a:stretch>
        </p:blipFill>
        <p:spPr>
          <a:xfrm>
            <a:off x="7351520" y="1381125"/>
            <a:ext cx="1435036" cy="277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9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t="4267" b="4267"/>
          <a:stretch/>
        </p:blipFill>
        <p:spPr>
          <a:xfrm>
            <a:off x="704000" y="1274500"/>
            <a:ext cx="3546900" cy="3244199"/>
          </a:xfrm>
          <a:prstGeom prst="rect">
            <a:avLst/>
          </a:prstGeom>
        </p:spPr>
      </p:pic>
      <p:sp>
        <p:nvSpPr>
          <p:cNvPr id="614" name="Google Shape;614;p62"/>
          <p:cNvSpPr/>
          <p:nvPr/>
        </p:nvSpPr>
        <p:spPr>
          <a:xfrm>
            <a:off x="348650" y="804585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2"/>
          <p:cNvSpPr txBox="1">
            <a:spLocks noGrp="1"/>
          </p:cNvSpPr>
          <p:nvPr>
            <p:ph type="body" idx="1"/>
          </p:nvPr>
        </p:nvSpPr>
        <p:spPr>
          <a:xfrm>
            <a:off x="4571925" y="1274500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Aptos Narrow"/>
              </a:rPr>
              <a:t>Azure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ptos Narrow"/>
              </a:rPr>
              <a:t>Scrum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>
              <a:latin typeface="Aptos Narrow" panose="020B00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latin typeface="Aptos Narrow"/>
              </a:rPr>
              <a:t>Weekly meetings</a:t>
            </a:r>
          </a:p>
          <a:p>
            <a:pPr marL="0" indent="0" algn="ctr">
              <a:buSzPts val="1100"/>
              <a:buNone/>
            </a:pPr>
            <a:r>
              <a:rPr lang="en-GB" sz="2000">
                <a:latin typeface="Aptos Narrow"/>
              </a:rPr>
              <a:t> With / Without Professors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Aptos Narrow"/>
              </a:rPr>
              <a:t>Put together / Code together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>
              <a:latin typeface="Aptos Narrow" panose="020B0004020202020204" pitchFamily="34" charset="0"/>
            </a:endParaRPr>
          </a:p>
          <a:p>
            <a:pPr marL="0" indent="0" algn="ctr">
              <a:buSzPts val="1100"/>
              <a:buNone/>
            </a:pPr>
            <a:r>
              <a:rPr lang="en-GB" sz="2000" b="1">
                <a:solidFill>
                  <a:schemeClr val="tx1"/>
                </a:solidFill>
                <a:latin typeface="Aptos Narrow"/>
              </a:rPr>
              <a:t>GitHub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>
              <a:latin typeface="Aptos Narrow" panose="020B0004020202020204" pitchFamily="34" charset="0"/>
            </a:endParaRPr>
          </a:p>
          <a:p>
            <a:pPr marL="0" indent="0" algn="ctr">
              <a:buSzPts val="1100"/>
              <a:buNone/>
            </a:pPr>
            <a:r>
              <a:rPr lang="en-GB" sz="2000" b="1">
                <a:solidFill>
                  <a:schemeClr val="tx1"/>
                </a:solidFill>
                <a:latin typeface="Aptos Narrow"/>
              </a:rPr>
              <a:t>Discord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100" b="1">
              <a:solidFill>
                <a:schemeClr val="tx1"/>
              </a:solidFill>
              <a:latin typeface="Aptos Narrow" panose="020B00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>
                <a:solidFill>
                  <a:schemeClr val="tx1"/>
                </a:solidFill>
                <a:latin typeface="Aptos Narrow"/>
              </a:rPr>
              <a:t>tldraw</a:t>
            </a:r>
            <a:endParaRPr lang="en-GB" sz="2000" b="1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sp>
        <p:nvSpPr>
          <p:cNvPr id="616" name="Google Shape;616;p62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2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Aptos Narrow" panose="020B0004020202020204" pitchFamily="34" charset="0"/>
              </a:rPr>
              <a:t>PROJECT ORGANIZATION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3"/>
          <p:cNvSpPr txBox="1">
            <a:spLocks noGrp="1"/>
          </p:cNvSpPr>
          <p:nvPr>
            <p:ph type="title"/>
          </p:nvPr>
        </p:nvSpPr>
        <p:spPr>
          <a:xfrm>
            <a:off x="1133900" y="922175"/>
            <a:ext cx="6363600" cy="9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chemeClr val="lt1"/>
                </a:solidFill>
              </a:rPr>
              <a:t>COMPANY</a:t>
            </a:r>
            <a:endParaRPr/>
          </a:p>
        </p:txBody>
      </p:sp>
      <p:sp>
        <p:nvSpPr>
          <p:cNvPr id="624" name="Google Shape;624;p63"/>
          <p:cNvSpPr txBox="1">
            <a:spLocks noGrp="1"/>
          </p:cNvSpPr>
          <p:nvPr>
            <p:ph type="body" idx="1"/>
          </p:nvPr>
        </p:nvSpPr>
        <p:spPr>
          <a:xfrm>
            <a:off x="1133900" y="1868725"/>
            <a:ext cx="6223800" cy="23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clear? Lists like this one: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6B8AC-D86B-C1F4-F390-DD7EE16E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" y="476421"/>
            <a:ext cx="9140715" cy="423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>
          <a:extLst>
            <a:ext uri="{FF2B5EF4-FFF2-40B4-BE49-F238E27FC236}">
              <a16:creationId xmlns:a16="http://schemas.microsoft.com/office/drawing/2014/main" id="{1D8358BF-77B4-2EFE-ADD5-BD9DBCC2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>
            <a:extLst>
              <a:ext uri="{FF2B5EF4-FFF2-40B4-BE49-F238E27FC236}">
                <a16:creationId xmlns:a16="http://schemas.microsoft.com/office/drawing/2014/main" id="{EE73A239-099F-C688-F576-A24DC3CEC349}"/>
              </a:ext>
            </a:extLst>
          </p:cNvPr>
          <p:cNvSpPr/>
          <p:nvPr/>
        </p:nvSpPr>
        <p:spPr>
          <a:xfrm>
            <a:off x="142910" y="851588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62">
            <a:extLst>
              <a:ext uri="{FF2B5EF4-FFF2-40B4-BE49-F238E27FC236}">
                <a16:creationId xmlns:a16="http://schemas.microsoft.com/office/drawing/2014/main" id="{BA31F58F-784B-5480-619B-E9A02971A9DA}"/>
              </a:ext>
            </a:extLst>
          </p:cNvPr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2">
            <a:extLst>
              <a:ext uri="{FF2B5EF4-FFF2-40B4-BE49-F238E27FC236}">
                <a16:creationId xmlns:a16="http://schemas.microsoft.com/office/drawing/2014/main" id="{29A2C46B-D2E4-3B0C-2ECE-F4676C7DD178}"/>
              </a:ext>
            </a:extLst>
          </p:cNvPr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2">
            <a:extLst>
              <a:ext uri="{FF2B5EF4-FFF2-40B4-BE49-F238E27FC236}">
                <a16:creationId xmlns:a16="http://schemas.microsoft.com/office/drawing/2014/main" id="{B7F9AAFF-77E6-3A23-04FD-225EEE780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latin typeface="Aptos Narrow" panose="020B0004020202020204" pitchFamily="34" charset="0"/>
              </a:rPr>
              <a:t>TOOLS WE USED</a:t>
            </a:r>
          </a:p>
        </p:txBody>
      </p:sp>
      <p:pic>
        <p:nvPicPr>
          <p:cNvPr id="3" name="Picture 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682E86E8-3E6D-A40B-7719-266B02E3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25" y="1093849"/>
            <a:ext cx="2823483" cy="738868"/>
          </a:xfrm>
          <a:prstGeom prst="rect">
            <a:avLst/>
          </a:prstGeom>
        </p:spPr>
      </p:pic>
      <p:pic>
        <p:nvPicPr>
          <p:cNvPr id="2" name="Picture 1" descr="Rider - JetBrains Guide">
            <a:extLst>
              <a:ext uri="{FF2B5EF4-FFF2-40B4-BE49-F238E27FC236}">
                <a16:creationId xmlns:a16="http://schemas.microsoft.com/office/drawing/2014/main" id="{82BB4FD1-9C29-955D-8C39-566C58849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01" y="2099801"/>
            <a:ext cx="1526117" cy="1515534"/>
          </a:xfrm>
          <a:prstGeom prst="rect">
            <a:avLst/>
          </a:prstGeom>
        </p:spPr>
      </p:pic>
      <p:pic>
        <p:nvPicPr>
          <p:cNvPr id="7" name="Picture 6" descr="Visual Studio Code - Wikipedia">
            <a:extLst>
              <a:ext uri="{FF2B5EF4-FFF2-40B4-BE49-F238E27FC236}">
                <a16:creationId xmlns:a16="http://schemas.microsoft.com/office/drawing/2014/main" id="{6B098C5E-0B4D-1773-EE25-9FB1904DC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920" y="2180104"/>
            <a:ext cx="1000949" cy="1048538"/>
          </a:xfrm>
          <a:prstGeom prst="rect">
            <a:avLst/>
          </a:prstGeom>
        </p:spPr>
      </p:pic>
      <p:pic>
        <p:nvPicPr>
          <p:cNvPr id="8" name="Picture 7" descr="ngrok is a Mux partner | Mux">
            <a:extLst>
              <a:ext uri="{FF2B5EF4-FFF2-40B4-BE49-F238E27FC236}">
                <a16:creationId xmlns:a16="http://schemas.microsoft.com/office/drawing/2014/main" id="{D0B11075-19EC-430B-DDC8-5E11EA48B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29" y="2775310"/>
            <a:ext cx="2743200" cy="2743200"/>
          </a:xfrm>
          <a:prstGeom prst="rect">
            <a:avLst/>
          </a:prstGeom>
        </p:spPr>
      </p:pic>
      <p:pic>
        <p:nvPicPr>
          <p:cNvPr id="9" name="Picture 8" descr="Brand">
            <a:extLst>
              <a:ext uri="{FF2B5EF4-FFF2-40B4-BE49-F238E27FC236}">
                <a16:creationId xmlns:a16="http://schemas.microsoft.com/office/drawing/2014/main" id="{FD1BC162-A88A-CF43-42F8-DBF8F5714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719" y="1534087"/>
            <a:ext cx="3145612" cy="916310"/>
          </a:xfrm>
          <a:prstGeom prst="rect">
            <a:avLst/>
          </a:prstGeom>
        </p:spPr>
      </p:pic>
      <p:pic>
        <p:nvPicPr>
          <p:cNvPr id="10" name="Picture 9" descr="什么是Dot NET ？ - 什么是Dot NET ？ - 爱芯网论坛- 含芯片论坛，软件论坛以及芯片公司名录">
            <a:extLst>
              <a:ext uri="{FF2B5EF4-FFF2-40B4-BE49-F238E27FC236}">
                <a16:creationId xmlns:a16="http://schemas.microsoft.com/office/drawing/2014/main" id="{462F14FF-F0A4-31F4-58B1-D1739F0F0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841" y="2771452"/>
            <a:ext cx="1227464" cy="1223489"/>
          </a:xfrm>
          <a:prstGeom prst="rect">
            <a:avLst/>
          </a:prstGeom>
        </p:spPr>
      </p:pic>
      <p:pic>
        <p:nvPicPr>
          <p:cNvPr id="3074" name="Picture 2" descr="SQLite – Wikipedia">
            <a:extLst>
              <a:ext uri="{FF2B5EF4-FFF2-40B4-BE49-F238E27FC236}">
                <a16:creationId xmlns:a16="http://schemas.microsoft.com/office/drawing/2014/main" id="{823E2FD5-FCE0-8086-6AFC-E2AE3DA93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24" y="3075997"/>
            <a:ext cx="2585215" cy="122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98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2">
          <a:extLst>
            <a:ext uri="{FF2B5EF4-FFF2-40B4-BE49-F238E27FC236}">
              <a16:creationId xmlns:a16="http://schemas.microsoft.com/office/drawing/2014/main" id="{9558BD54-9AA9-105D-23BB-5873D1460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>
            <a:extLst>
              <a:ext uri="{FF2B5EF4-FFF2-40B4-BE49-F238E27FC236}">
                <a16:creationId xmlns:a16="http://schemas.microsoft.com/office/drawing/2014/main" id="{11C948C6-ED2A-6C31-D0CA-358AB7424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17682" y="1279944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lnSpc>
                <a:spcPct val="150000"/>
              </a:lnSpc>
              <a:buSzPts val="1100"/>
              <a:buNone/>
            </a:pPr>
            <a:r>
              <a:rPr lang="en-GB" sz="2400" b="1">
                <a:latin typeface="Aptos Narrow"/>
              </a:rPr>
              <a:t>Git flow methodology</a:t>
            </a:r>
          </a:p>
          <a:p>
            <a:pPr marL="0" indent="0" algn="ctr">
              <a:lnSpc>
                <a:spcPct val="150000"/>
              </a:lnSpc>
              <a:buSzPts val="1100"/>
              <a:buNone/>
            </a:pPr>
            <a:endParaRPr lang="en-GB" sz="1100" b="1">
              <a:latin typeface="Aptos Narrow" panose="020B0004020202020204" pitchFamily="34" charset="0"/>
            </a:endParaRPr>
          </a:p>
          <a:p>
            <a:pPr marL="0" indent="0" algn="ctr">
              <a:lnSpc>
                <a:spcPct val="150000"/>
              </a:lnSpc>
              <a:buSzPts val="1100"/>
              <a:buNone/>
            </a:pPr>
            <a:r>
              <a:rPr lang="en-GB" sz="2400" b="1">
                <a:latin typeface="Aptos Narrow"/>
              </a:rPr>
              <a:t>WebSocket protocols</a:t>
            </a:r>
          </a:p>
          <a:p>
            <a:pPr marL="0" indent="0" algn="ctr">
              <a:lnSpc>
                <a:spcPct val="150000"/>
              </a:lnSpc>
              <a:buSzPts val="1100"/>
              <a:buNone/>
            </a:pPr>
            <a:endParaRPr lang="en-GB" sz="1200" b="1">
              <a:latin typeface="Aptos Narrow" panose="020B0004020202020204" pitchFamily="34" charset="0"/>
            </a:endParaRPr>
          </a:p>
          <a:p>
            <a:pPr marL="0" indent="0" algn="ctr">
              <a:lnSpc>
                <a:spcPct val="150000"/>
              </a:lnSpc>
              <a:buSzPts val="1100"/>
              <a:buNone/>
            </a:pPr>
            <a:r>
              <a:rPr lang="en-GB" sz="2400" b="1" err="1">
                <a:latin typeface="Aptos Narrow"/>
              </a:rPr>
              <a:t>Fullstack</a:t>
            </a:r>
            <a:r>
              <a:rPr lang="en-GB" sz="2400" b="1">
                <a:latin typeface="Aptos Narrow"/>
              </a:rPr>
              <a:t> app development</a:t>
            </a:r>
          </a:p>
          <a:p>
            <a:pPr marL="0" indent="0" algn="ctr">
              <a:lnSpc>
                <a:spcPct val="150000"/>
              </a:lnSpc>
              <a:buSzPts val="1100"/>
              <a:buNone/>
            </a:pPr>
            <a:r>
              <a:rPr lang="en-GB" sz="2400">
                <a:latin typeface="Aptos Narrow"/>
              </a:rPr>
              <a:t>Flutter development</a:t>
            </a:r>
          </a:p>
          <a:p>
            <a:pPr marL="0" indent="0" algn="ctr">
              <a:lnSpc>
                <a:spcPct val="150000"/>
              </a:lnSpc>
              <a:buSzPts val="1100"/>
              <a:buNone/>
            </a:pPr>
            <a:r>
              <a:rPr lang="en-GB" sz="2400">
                <a:latin typeface="Aptos Narrow"/>
              </a:rPr>
              <a:t>Backend concepts</a:t>
            </a:r>
          </a:p>
        </p:txBody>
      </p:sp>
      <p:sp>
        <p:nvSpPr>
          <p:cNvPr id="616" name="Google Shape;616;p62">
            <a:extLst>
              <a:ext uri="{FF2B5EF4-FFF2-40B4-BE49-F238E27FC236}">
                <a16:creationId xmlns:a16="http://schemas.microsoft.com/office/drawing/2014/main" id="{0EFDD266-B953-C178-04C1-7A2C8EE482FA}"/>
              </a:ext>
            </a:extLst>
          </p:cNvPr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2">
            <a:extLst>
              <a:ext uri="{FF2B5EF4-FFF2-40B4-BE49-F238E27FC236}">
                <a16:creationId xmlns:a16="http://schemas.microsoft.com/office/drawing/2014/main" id="{041E5EB4-1BF4-2397-76D0-1B8B168CC885}"/>
              </a:ext>
            </a:extLst>
          </p:cNvPr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08E64E-63E3-F843-4CAC-E5C58FA78910}"/>
              </a:ext>
            </a:extLst>
          </p:cNvPr>
          <p:cNvGrpSpPr/>
          <p:nvPr/>
        </p:nvGrpSpPr>
        <p:grpSpPr>
          <a:xfrm>
            <a:off x="1074106" y="1341132"/>
            <a:ext cx="2880673" cy="3402404"/>
            <a:chOff x="936947" y="1185999"/>
            <a:chExt cx="3043106" cy="3588005"/>
          </a:xfrm>
        </p:grpSpPr>
        <p:pic>
          <p:nvPicPr>
            <p:cNvPr id="2" name="Picture 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9ECF4596-B17D-36ED-FAF6-9B019F34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559" y="2641194"/>
              <a:ext cx="2924608" cy="2132810"/>
            </a:xfrm>
            <a:prstGeom prst="rect">
              <a:avLst/>
            </a:prstGeom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E446C69A-E9CB-2E4D-A610-BBEC109ED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47" y="1185999"/>
              <a:ext cx="3043106" cy="132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045A0A-4A0B-B28E-6FC1-C3EDF42BD628}"/>
              </a:ext>
            </a:extLst>
          </p:cNvPr>
          <p:cNvGrpSpPr/>
          <p:nvPr/>
        </p:nvGrpSpPr>
        <p:grpSpPr>
          <a:xfrm>
            <a:off x="791624" y="804543"/>
            <a:ext cx="7565050" cy="3542806"/>
            <a:chOff x="541104" y="2182406"/>
            <a:chExt cx="7565050" cy="3542806"/>
          </a:xfrm>
        </p:grpSpPr>
        <p:pic>
          <p:nvPicPr>
            <p:cNvPr id="7" name="Picture 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F9799F42-EF0E-4FEA-86C0-603E53B2D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104" y="4010727"/>
              <a:ext cx="3931020" cy="1714485"/>
            </a:xfrm>
            <a:prstGeom prst="rect">
              <a:avLst/>
            </a:prstGeom>
          </p:spPr>
        </p:pic>
        <p:sp>
          <p:nvSpPr>
            <p:cNvPr id="8" name="Arrow: Up-Down 7">
              <a:extLst>
                <a:ext uri="{FF2B5EF4-FFF2-40B4-BE49-F238E27FC236}">
                  <a16:creationId xmlns:a16="http://schemas.microsoft.com/office/drawing/2014/main" id="{57FA0494-E8A9-AB14-92EA-67BA1DD9C94A}"/>
                </a:ext>
              </a:extLst>
            </p:cNvPr>
            <p:cNvSpPr/>
            <p:nvPr/>
          </p:nvSpPr>
          <p:spPr>
            <a:xfrm>
              <a:off x="2365414" y="2330796"/>
              <a:ext cx="243840" cy="418388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A screen shot of a computer program&#10;&#10;AI-generated content may be incorrect.">
              <a:extLst>
                <a:ext uri="{FF2B5EF4-FFF2-40B4-BE49-F238E27FC236}">
                  <a16:creationId xmlns:a16="http://schemas.microsoft.com/office/drawing/2014/main" id="{59477701-2A3E-3664-05F8-10FD2CCB0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933" y="2182406"/>
              <a:ext cx="7557221" cy="112404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5B6369-CAE3-A76D-0ACB-1C126982C3CD}"/>
              </a:ext>
            </a:extLst>
          </p:cNvPr>
          <p:cNvGrpSpPr/>
          <p:nvPr/>
        </p:nvGrpSpPr>
        <p:grpSpPr>
          <a:xfrm>
            <a:off x="360779" y="1086379"/>
            <a:ext cx="3192747" cy="2216487"/>
            <a:chOff x="360779" y="1086379"/>
            <a:chExt cx="3192747" cy="2216487"/>
          </a:xfrm>
        </p:grpSpPr>
        <p:pic>
          <p:nvPicPr>
            <p:cNvPr id="11" name="Picture 10" descr="A computer screen shot of a program code&#10;&#10;AI-generated content may be incorrect.">
              <a:extLst>
                <a:ext uri="{FF2B5EF4-FFF2-40B4-BE49-F238E27FC236}">
                  <a16:creationId xmlns:a16="http://schemas.microsoft.com/office/drawing/2014/main" id="{932677C6-2051-9E8F-EA96-43F1F104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779" y="1086379"/>
              <a:ext cx="3192747" cy="2216487"/>
            </a:xfrm>
            <a:prstGeom prst="rect">
              <a:avLst/>
            </a:prstGeom>
          </p:spPr>
        </p:pic>
        <p:sp>
          <p:nvSpPr>
            <p:cNvPr id="12" name="Google Shape;615;p62">
              <a:extLst>
                <a:ext uri="{FF2B5EF4-FFF2-40B4-BE49-F238E27FC236}">
                  <a16:creationId xmlns:a16="http://schemas.microsoft.com/office/drawing/2014/main" id="{C8BBC868-7248-912F-394F-00441A200EB3}"/>
                </a:ext>
              </a:extLst>
            </p:cNvPr>
            <p:cNvSpPr txBox="1">
              <a:spLocks/>
            </p:cNvSpPr>
            <p:nvPr/>
          </p:nvSpPr>
          <p:spPr>
            <a:xfrm>
              <a:off x="2697806" y="1174952"/>
              <a:ext cx="832177" cy="556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6pPr>
              <a:lvl7pPr marL="3200400" marR="0" lvl="6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7pPr>
              <a:lvl8pPr marL="3657600" marR="0" lvl="7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9pPr>
            </a:lstStyle>
            <a:p>
              <a:pPr marL="0" indent="0" algn="ctr">
                <a:lnSpc>
                  <a:spcPct val="150000"/>
                </a:lnSpc>
                <a:buSzPts val="1100"/>
                <a:buFont typeface="Nunito Light"/>
                <a:buNone/>
              </a:pPr>
              <a:r>
                <a:rPr lang="en-GB" sz="2000" b="1">
                  <a:solidFill>
                    <a:schemeClr val="accent6"/>
                  </a:solidFill>
                </a:rPr>
                <a:t>Logic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E8AD00-BB1D-F3B3-4B05-4E455E26447B}"/>
              </a:ext>
            </a:extLst>
          </p:cNvPr>
          <p:cNvGrpSpPr/>
          <p:nvPr/>
        </p:nvGrpSpPr>
        <p:grpSpPr>
          <a:xfrm>
            <a:off x="2151107" y="2037721"/>
            <a:ext cx="2545977" cy="2777515"/>
            <a:chOff x="2151107" y="2037721"/>
            <a:chExt cx="2545977" cy="2777515"/>
          </a:xfrm>
        </p:grpSpPr>
        <p:pic>
          <p:nvPicPr>
            <p:cNvPr id="13" name="Picture 12" descr="A screen shot of a computer program&#10;&#10;AI-generated content may be incorrect.">
              <a:extLst>
                <a:ext uri="{FF2B5EF4-FFF2-40B4-BE49-F238E27FC236}">
                  <a16:creationId xmlns:a16="http://schemas.microsoft.com/office/drawing/2014/main" id="{3BA1AD92-954C-DDC3-EEE0-82F133AD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51107" y="2056163"/>
              <a:ext cx="2545977" cy="2759073"/>
            </a:xfrm>
            <a:prstGeom prst="rect">
              <a:avLst/>
            </a:prstGeom>
          </p:spPr>
        </p:pic>
        <p:sp>
          <p:nvSpPr>
            <p:cNvPr id="14" name="Google Shape;615;p62">
              <a:extLst>
                <a:ext uri="{FF2B5EF4-FFF2-40B4-BE49-F238E27FC236}">
                  <a16:creationId xmlns:a16="http://schemas.microsoft.com/office/drawing/2014/main" id="{E274B960-05E2-ED70-63B3-51D4879877B0}"/>
                </a:ext>
              </a:extLst>
            </p:cNvPr>
            <p:cNvSpPr txBox="1">
              <a:spLocks/>
            </p:cNvSpPr>
            <p:nvPr/>
          </p:nvSpPr>
          <p:spPr>
            <a:xfrm>
              <a:off x="3802522" y="2037721"/>
              <a:ext cx="832177" cy="556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6pPr>
              <a:lvl7pPr marL="3200400" marR="0" lvl="6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7pPr>
              <a:lvl8pPr marL="3657600" marR="0" lvl="7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9pPr>
            </a:lstStyle>
            <a:p>
              <a:pPr marL="0" indent="0" algn="ctr">
                <a:lnSpc>
                  <a:spcPct val="150000"/>
                </a:lnSpc>
                <a:buSzPts val="1100"/>
                <a:buFont typeface="Nunito Light"/>
                <a:buNone/>
              </a:pPr>
              <a:r>
                <a:rPr lang="en-GB" sz="2000" b="1">
                  <a:solidFill>
                    <a:schemeClr val="accent6"/>
                  </a:solidFill>
                </a:rPr>
                <a:t>UI</a:t>
              </a:r>
              <a:endParaRPr lang="en-GB" sz="2000">
                <a:solidFill>
                  <a:schemeClr val="accent6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8930FE-363B-B81D-A455-B7D3E7F99EB7}"/>
              </a:ext>
            </a:extLst>
          </p:cNvPr>
          <p:cNvGrpSpPr/>
          <p:nvPr/>
        </p:nvGrpSpPr>
        <p:grpSpPr>
          <a:xfrm>
            <a:off x="968705" y="1371099"/>
            <a:ext cx="3371392" cy="3156541"/>
            <a:chOff x="393195" y="1071081"/>
            <a:chExt cx="3371392" cy="3156541"/>
          </a:xfrm>
        </p:grpSpPr>
        <p:pic>
          <p:nvPicPr>
            <p:cNvPr id="17" name="Picture 16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6DA22A70-CAE6-BE65-345C-CAF25B1C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3195" y="1071081"/>
              <a:ext cx="3346942" cy="3156541"/>
            </a:xfrm>
            <a:prstGeom prst="rect">
              <a:avLst/>
            </a:prstGeom>
          </p:spPr>
        </p:pic>
        <p:sp>
          <p:nvSpPr>
            <p:cNvPr id="18" name="Google Shape;615;p62">
              <a:extLst>
                <a:ext uri="{FF2B5EF4-FFF2-40B4-BE49-F238E27FC236}">
                  <a16:creationId xmlns:a16="http://schemas.microsoft.com/office/drawing/2014/main" id="{5934DC8F-3D55-0D04-D568-1A9185C24172}"/>
                </a:ext>
              </a:extLst>
            </p:cNvPr>
            <p:cNvSpPr txBox="1">
              <a:spLocks/>
            </p:cNvSpPr>
            <p:nvPr/>
          </p:nvSpPr>
          <p:spPr>
            <a:xfrm>
              <a:off x="1935539" y="3492787"/>
              <a:ext cx="1829048" cy="556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6pPr>
              <a:lvl7pPr marL="3200400" marR="0" lvl="6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7pPr>
              <a:lvl8pPr marL="3657600" marR="0" lvl="7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9pPr>
            </a:lstStyle>
            <a:p>
              <a:pPr marL="0" indent="0" algn="ctr">
                <a:buSzPts val="1100"/>
                <a:buFont typeface="Nunito Light"/>
                <a:buNone/>
              </a:pPr>
              <a:r>
                <a:rPr lang="en-GB" sz="2000" b="1">
                  <a:solidFill>
                    <a:schemeClr val="accent6"/>
                  </a:solidFill>
                  <a:latin typeface="Aptos Narrow" panose="020B0004020202020204" pitchFamily="34" charset="0"/>
                </a:rPr>
                <a:t>Asynchronous Messaging</a:t>
              </a:r>
              <a:endParaRPr lang="en-GB" sz="2000">
                <a:solidFill>
                  <a:schemeClr val="accent6"/>
                </a:solidFill>
                <a:latin typeface="Aptos Narrow" panose="020B00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9428E1-91F9-4EEF-357D-7608DDA37D70}"/>
              </a:ext>
            </a:extLst>
          </p:cNvPr>
          <p:cNvGrpSpPr/>
          <p:nvPr/>
        </p:nvGrpSpPr>
        <p:grpSpPr>
          <a:xfrm>
            <a:off x="367411" y="137958"/>
            <a:ext cx="2489284" cy="4839782"/>
            <a:chOff x="367411" y="137958"/>
            <a:chExt cx="2489284" cy="4839782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628825-1998-3F8E-D2AD-F265F3B9B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7411" y="211389"/>
              <a:ext cx="2091166" cy="4766351"/>
            </a:xfrm>
            <a:prstGeom prst="rect">
              <a:avLst/>
            </a:prstGeom>
          </p:spPr>
        </p:pic>
        <p:sp>
          <p:nvSpPr>
            <p:cNvPr id="22" name="Google Shape;615;p62">
              <a:extLst>
                <a:ext uri="{FF2B5EF4-FFF2-40B4-BE49-F238E27FC236}">
                  <a16:creationId xmlns:a16="http://schemas.microsoft.com/office/drawing/2014/main" id="{9D88455C-9304-F524-37FD-FDCE2B9B4AE9}"/>
                </a:ext>
              </a:extLst>
            </p:cNvPr>
            <p:cNvSpPr txBox="1">
              <a:spLocks/>
            </p:cNvSpPr>
            <p:nvPr/>
          </p:nvSpPr>
          <p:spPr>
            <a:xfrm>
              <a:off x="1027647" y="137958"/>
              <a:ext cx="1829048" cy="556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●"/>
                <a:defRPr sz="14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6pPr>
              <a:lvl7pPr marL="3200400" marR="0" lvl="6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●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7pPr>
              <a:lvl8pPr marL="3657600" marR="0" lvl="7" indent="-31115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Nunito Light"/>
                <a:buChar char="○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Nunito Light"/>
                <a:buChar char="■"/>
                <a:defRPr sz="1600" b="0" i="0" u="none" strike="noStrike" cap="none">
                  <a:solidFill>
                    <a:schemeClr val="dk1"/>
                  </a:solidFill>
                  <a:latin typeface="Manrope"/>
                  <a:ea typeface="Manrope"/>
                  <a:cs typeface="Manrope"/>
                  <a:sym typeface="Manrope"/>
                </a:defRPr>
              </a:lvl9pPr>
            </a:lstStyle>
            <a:p>
              <a:pPr marL="0" indent="0" algn="ctr">
                <a:buSzPts val="1100"/>
                <a:buFont typeface="Nunito Light"/>
                <a:buNone/>
              </a:pPr>
              <a:r>
                <a:rPr lang="en-GB" sz="2000" b="1">
                  <a:solidFill>
                    <a:schemeClr val="accent6"/>
                  </a:solidFill>
                  <a:latin typeface="Aptos Narrow" panose="020B0004020202020204" pitchFamily="34" charset="0"/>
                </a:rPr>
                <a:t>Server</a:t>
              </a:r>
              <a:endParaRPr lang="en-GB" sz="2000">
                <a:solidFill>
                  <a:schemeClr val="accent6"/>
                </a:solidFill>
                <a:latin typeface="Aptos Narrow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66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/>
          <p:cNvSpPr txBox="1">
            <a:spLocks noGrp="1"/>
          </p:cNvSpPr>
          <p:nvPr>
            <p:ph type="title"/>
          </p:nvPr>
        </p:nvSpPr>
        <p:spPr>
          <a:xfrm>
            <a:off x="-753275" y="22434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  <a:latin typeface="Aptos Narrow" panose="020B0004020202020204" pitchFamily="34" charset="0"/>
              </a:rPr>
              <a:t>SOLUTION’S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 ARCHITECTURE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0ECCD2-7DF2-5CE3-BD59-8404C85B2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51842"/>
          <a:stretch>
            <a:fillRect/>
          </a:stretch>
        </p:blipFill>
        <p:spPr>
          <a:xfrm>
            <a:off x="122013" y="754838"/>
            <a:ext cx="5759330" cy="336932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36F55E0-AE04-EFD6-7865-25D29DE9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6665" y="0"/>
            <a:ext cx="36273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1FE5BB42-14F6-8714-474A-952FF3F2E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>
            <a:extLst>
              <a:ext uri="{FF2B5EF4-FFF2-40B4-BE49-F238E27FC236}">
                <a16:creationId xmlns:a16="http://schemas.microsoft.com/office/drawing/2014/main" id="{8BEEAE3D-D3F3-532D-FB6D-D4A47060B6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87229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tx1"/>
                </a:solidFill>
                <a:latin typeface="Aptos Narrow" panose="020B0004020202020204" pitchFamily="34" charset="0"/>
              </a:rPr>
              <a:t>SOLUTION’S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 ARCHITECTURE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1A4F83F-A661-41FE-4D77-F789DF96F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7304" b="1424"/>
          <a:stretch>
            <a:fillRect/>
          </a:stretch>
        </p:blipFill>
        <p:spPr>
          <a:xfrm>
            <a:off x="1157469" y="945129"/>
            <a:ext cx="6506376" cy="40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85FC-49BC-9AEB-2B02-C6350251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ptos Narrow"/>
              </a:rPr>
              <a:t>MAIN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A93157-8E59-270F-F19F-D0FBF136BAC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0022" y="2319465"/>
            <a:ext cx="2656613" cy="497353"/>
          </a:xfrm>
        </p:spPr>
        <p:txBody>
          <a:bodyPr/>
          <a:lstStyle/>
          <a:p>
            <a:r>
              <a:rPr lang="en-US">
                <a:latin typeface="Aptos Narrow"/>
              </a:rPr>
              <a:t>AUTHENTICATION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6570D3-1AEB-55B3-1A63-02F83F65031F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549063" y="2322165"/>
            <a:ext cx="2045700" cy="487500"/>
          </a:xfrm>
        </p:spPr>
        <p:txBody>
          <a:bodyPr/>
          <a:lstStyle/>
          <a:p>
            <a:r>
              <a:rPr lang="en-US">
                <a:latin typeface="Aptos Narrow"/>
              </a:rPr>
              <a:t>MULTI-PLAYER LOBBY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17B6EA-FE38-14A3-3BCF-1E33493D7731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6208107" y="2322165"/>
            <a:ext cx="2045700" cy="487500"/>
          </a:xfrm>
        </p:spPr>
        <p:txBody>
          <a:bodyPr/>
          <a:lstStyle/>
          <a:p>
            <a:r>
              <a:rPr lang="en-US">
                <a:latin typeface="Aptos Narrow"/>
              </a:rPr>
              <a:t>GAME LOGIC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E45F2DC-A0D6-15FF-7E29-3CA4C10E8E3C}"/>
              </a:ext>
            </a:extLst>
          </p:cNvPr>
          <p:cNvSpPr txBox="1">
            <a:spLocks/>
          </p:cNvSpPr>
          <p:nvPr/>
        </p:nvSpPr>
        <p:spPr>
          <a:xfrm>
            <a:off x="722265" y="4166928"/>
            <a:ext cx="20457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-US">
                <a:latin typeface="Aptos Narrow"/>
              </a:rPr>
              <a:t>WEBSOCKET SERVICES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152C69E2-53D1-9065-060F-55C6EC954EF2}"/>
              </a:ext>
            </a:extLst>
          </p:cNvPr>
          <p:cNvSpPr txBox="1">
            <a:spLocks/>
          </p:cNvSpPr>
          <p:nvPr/>
        </p:nvSpPr>
        <p:spPr>
          <a:xfrm>
            <a:off x="3261260" y="4166928"/>
            <a:ext cx="2650044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-US">
                <a:latin typeface="Aptos Narrow"/>
              </a:rPr>
              <a:t>ASYNCHRONOUS </a:t>
            </a:r>
            <a:endParaRPr lang="en-US"/>
          </a:p>
          <a:p>
            <a:r>
              <a:rPr lang="en-US">
                <a:latin typeface="Aptos Narrow"/>
              </a:rPr>
              <a:t>TASKS</a:t>
            </a:r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2786A9F9-FB93-71AA-6278-0C1305F6868E}"/>
              </a:ext>
            </a:extLst>
          </p:cNvPr>
          <p:cNvSpPr txBox="1">
            <a:spLocks/>
          </p:cNvSpPr>
          <p:nvPr/>
        </p:nvSpPr>
        <p:spPr>
          <a:xfrm>
            <a:off x="5903694" y="4164499"/>
            <a:ext cx="2650044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-US">
                <a:latin typeface="Aptos Narrow"/>
              </a:rPr>
              <a:t>FLUTTER </a:t>
            </a:r>
          </a:p>
          <a:p>
            <a:r>
              <a:rPr lang="en-US">
                <a:latin typeface="Aptos Narrow"/>
              </a:rPr>
              <a:t>SERVICES</a:t>
            </a:r>
          </a:p>
        </p:txBody>
      </p:sp>
      <p:pic>
        <p:nvPicPr>
          <p:cNvPr id="9" name="Picture 8" descr="Authentication Vector Icons free download in SVG, PNG Format">
            <a:extLst>
              <a:ext uri="{FF2B5EF4-FFF2-40B4-BE49-F238E27FC236}">
                <a16:creationId xmlns:a16="http://schemas.microsoft.com/office/drawing/2014/main" id="{587DE3F1-85E2-97C8-035F-B9C58B3F0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06" y="1176664"/>
            <a:ext cx="1122647" cy="1138303"/>
          </a:xfrm>
          <a:prstGeom prst="rect">
            <a:avLst/>
          </a:prstGeom>
        </p:spPr>
      </p:pic>
      <p:pic>
        <p:nvPicPr>
          <p:cNvPr id="13" name="Picture 12" descr="Multiplayer - Free multimedia icons">
            <a:extLst>
              <a:ext uri="{FF2B5EF4-FFF2-40B4-BE49-F238E27FC236}">
                <a16:creationId xmlns:a16="http://schemas.microsoft.com/office/drawing/2014/main" id="{219DE2EE-6048-0A04-B95C-196D8996C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816" y="1096026"/>
            <a:ext cx="968028" cy="939454"/>
          </a:xfrm>
          <a:prstGeom prst="rect">
            <a:avLst/>
          </a:prstGeom>
        </p:spPr>
      </p:pic>
      <p:pic>
        <p:nvPicPr>
          <p:cNvPr id="14" name="Graphic 13" descr="Map - Outline - Wired - Lordicon">
            <a:extLst>
              <a:ext uri="{FF2B5EF4-FFF2-40B4-BE49-F238E27FC236}">
                <a16:creationId xmlns:a16="http://schemas.microsoft.com/office/drawing/2014/main" id="{2749D05D-12D7-4F53-F159-E580A8676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5821" y="1101924"/>
            <a:ext cx="1305521" cy="1287661"/>
          </a:xfrm>
          <a:prstGeom prst="rect">
            <a:avLst/>
          </a:prstGeom>
        </p:spPr>
      </p:pic>
      <p:pic>
        <p:nvPicPr>
          <p:cNvPr id="17" name="Picture 16" descr="Free Connect Icon - Free Download Miscellaneous Icons | IconScout">
            <a:extLst>
              <a:ext uri="{FF2B5EF4-FFF2-40B4-BE49-F238E27FC236}">
                <a16:creationId xmlns:a16="http://schemas.microsoft.com/office/drawing/2014/main" id="{318A58B0-43E8-2A53-CFAB-26D208179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993" y="2718196"/>
            <a:ext cx="1305521" cy="1359099"/>
          </a:xfrm>
          <a:prstGeom prst="rect">
            <a:avLst/>
          </a:prstGeom>
        </p:spPr>
      </p:pic>
      <p:pic>
        <p:nvPicPr>
          <p:cNvPr id="19" name="Picture 18" descr="Asynchronous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50A7980C-21A1-3E04-DFB3-20BAD69583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390" r="-2332" b="25646"/>
          <a:stretch>
            <a:fillRect/>
          </a:stretch>
        </p:blipFill>
        <p:spPr>
          <a:xfrm>
            <a:off x="4055856" y="2902147"/>
            <a:ext cx="1047395" cy="995842"/>
          </a:xfrm>
          <a:prstGeom prst="rect">
            <a:avLst/>
          </a:prstGeom>
        </p:spPr>
      </p:pic>
      <p:pic>
        <p:nvPicPr>
          <p:cNvPr id="20" name="Picture 19" descr="Download the Flutter logo icons in PNG and SVG formats">
            <a:extLst>
              <a:ext uri="{FF2B5EF4-FFF2-40B4-BE49-F238E27FC236}">
                <a16:creationId xmlns:a16="http://schemas.microsoft.com/office/drawing/2014/main" id="{F9063F22-99F6-4C1E-7DFA-ADD6131DC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0248" y="2937272"/>
            <a:ext cx="956668" cy="9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8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>
          <a:extLst>
            <a:ext uri="{FF2B5EF4-FFF2-40B4-BE49-F238E27FC236}">
              <a16:creationId xmlns:a16="http://schemas.microsoft.com/office/drawing/2014/main" id="{30F62DA0-211D-2900-CB7C-B0278C18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0">
            <a:extLst>
              <a:ext uri="{FF2B5EF4-FFF2-40B4-BE49-F238E27FC236}">
                <a16:creationId xmlns:a16="http://schemas.microsoft.com/office/drawing/2014/main" id="{314D8C63-4001-E041-E54D-E5C961A97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latin typeface="Aptos Narrow" panose="020B0004020202020204" pitchFamily="34" charset="0"/>
              </a:rPr>
              <a:t>DIFFICULTIES &amp; 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SOLUTIONS</a:t>
            </a:r>
            <a:endParaRPr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686" name="Google Shape;686;p70">
            <a:extLst>
              <a:ext uri="{FF2B5EF4-FFF2-40B4-BE49-F238E27FC236}">
                <a16:creationId xmlns:a16="http://schemas.microsoft.com/office/drawing/2014/main" id="{0FA42BCF-A539-C6E5-3605-2399555BE0E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22960" y="1297657"/>
            <a:ext cx="2135218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>
                <a:latin typeface="Aptos Narrow" panose="020B0004020202020204" pitchFamily="34" charset="0"/>
              </a:rPr>
              <a:t>Git Merging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687" name="Google Shape;687;p70">
            <a:extLst>
              <a:ext uri="{FF2B5EF4-FFF2-40B4-BE49-F238E27FC236}">
                <a16:creationId xmlns:a16="http://schemas.microsoft.com/office/drawing/2014/main" id="{2998F421-33EC-D1EA-3AE9-11D362D8FB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7719" y="1834774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b="1">
                <a:latin typeface="Aptos Narrow" panose="020B0004020202020204" pitchFamily="34" charset="0"/>
              </a:rPr>
              <a:t>Solution: </a:t>
            </a:r>
            <a:r>
              <a:rPr lang="en-GB">
                <a:latin typeface="Aptos Narrow" panose="020B0004020202020204" pitchFamily="34" charset="0"/>
              </a:rPr>
              <a:t>coding together and more conscious developing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688" name="Google Shape;688;p70">
            <a:extLst>
              <a:ext uri="{FF2B5EF4-FFF2-40B4-BE49-F238E27FC236}">
                <a16:creationId xmlns:a16="http://schemas.microsoft.com/office/drawing/2014/main" id="{CADD1F9E-0AFB-08DC-9FA6-B19CC656BE5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199340" y="1297657"/>
            <a:ext cx="2242137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>
                <a:latin typeface="Aptos Narrow" panose="020B0004020202020204" pitchFamily="34" charset="0"/>
              </a:rPr>
              <a:t>Refactoring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689" name="Google Shape;689;p70">
            <a:extLst>
              <a:ext uri="{FF2B5EF4-FFF2-40B4-BE49-F238E27FC236}">
                <a16:creationId xmlns:a16="http://schemas.microsoft.com/office/drawing/2014/main" id="{FF433904-FA69-5920-EF11-BCD26C984D9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297522" y="1827977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b="1">
                <a:latin typeface="Aptos Narrow" panose="020B0004020202020204" pitchFamily="34" charset="0"/>
              </a:rPr>
              <a:t>Solution: </a:t>
            </a:r>
            <a:r>
              <a:rPr lang="en-GB">
                <a:latin typeface="Aptos Narrow" panose="020B0004020202020204" pitchFamily="34" charset="0"/>
              </a:rPr>
              <a:t>more research before implementing and establishing and sticking to a design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690" name="Google Shape;690;p70">
            <a:extLst>
              <a:ext uri="{FF2B5EF4-FFF2-40B4-BE49-F238E27FC236}">
                <a16:creationId xmlns:a16="http://schemas.microsoft.com/office/drawing/2014/main" id="{A59DCCD0-20EC-1003-72C1-839BC34928C2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5636820" y="1297657"/>
            <a:ext cx="268422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ptos Narrow" panose="020B0004020202020204" pitchFamily="34" charset="0"/>
              </a:rPr>
              <a:t>Different Environments</a:t>
            </a:r>
            <a:endParaRPr b="1">
              <a:latin typeface="Aptos Narrow" panose="020B0004020202020204" pitchFamily="34" charset="0"/>
            </a:endParaRPr>
          </a:p>
        </p:txBody>
      </p:sp>
      <p:sp>
        <p:nvSpPr>
          <p:cNvPr id="691" name="Google Shape;691;p70">
            <a:extLst>
              <a:ext uri="{FF2B5EF4-FFF2-40B4-BE49-F238E27FC236}">
                <a16:creationId xmlns:a16="http://schemas.microsoft.com/office/drawing/2014/main" id="{C4A67899-DC3B-AF97-623E-377C744D41E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5888265" y="1827977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ptos Narrow" panose="020B0004020202020204" pitchFamily="34" charset="0"/>
              </a:rPr>
              <a:t>Solution: </a:t>
            </a:r>
            <a:r>
              <a:rPr lang="en-US">
                <a:latin typeface="Aptos Narrow" panose="020B0004020202020204" pitchFamily="34" charset="0"/>
              </a:rPr>
              <a:t>spend time researching alternatives and “trial and error”</a:t>
            </a:r>
            <a:endParaRPr lang="en-US" b="1">
              <a:latin typeface="Aptos Narrow" panose="020B0004020202020204" pitchFamily="34" charset="0"/>
            </a:endParaRPr>
          </a:p>
        </p:txBody>
      </p:sp>
      <p:pic>
        <p:nvPicPr>
          <p:cNvPr id="3" name="Picture 2" descr="GitHub Copilot Advanced Metrics - See the Full Impact">
            <a:extLst>
              <a:ext uri="{FF2B5EF4-FFF2-40B4-BE49-F238E27FC236}">
                <a16:creationId xmlns:a16="http://schemas.microsoft.com/office/drawing/2014/main" id="{291F1586-5828-6103-8CF9-C6C8BA80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10" y="2998418"/>
            <a:ext cx="900309" cy="868994"/>
          </a:xfrm>
          <a:prstGeom prst="rect">
            <a:avLst/>
          </a:prstGeom>
        </p:spPr>
      </p:pic>
      <p:pic>
        <p:nvPicPr>
          <p:cNvPr id="4" name="Picture 3" descr="Handling a Git Pull request with merge conflict – Akshay Ranganath's Blogs">
            <a:extLst>
              <a:ext uri="{FF2B5EF4-FFF2-40B4-BE49-F238E27FC236}">
                <a16:creationId xmlns:a16="http://schemas.microsoft.com/office/drawing/2014/main" id="{65BC2CCD-E9CC-DC90-D618-A73ADAFE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703" y="3430857"/>
            <a:ext cx="837680" cy="1002083"/>
          </a:xfrm>
          <a:prstGeom prst="rect">
            <a:avLst/>
          </a:prstGeom>
        </p:spPr>
      </p:pic>
      <p:pic>
        <p:nvPicPr>
          <p:cNvPr id="7" name="Picture 6" descr="Red Cross PNG Transparent Images Free Download | Vector Files | Pngtree">
            <a:extLst>
              <a:ext uri="{FF2B5EF4-FFF2-40B4-BE49-F238E27FC236}">
                <a16:creationId xmlns:a16="http://schemas.microsoft.com/office/drawing/2014/main" id="{05F9A41F-F823-41E0-81D3-B7890673E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442" y="3089006"/>
            <a:ext cx="1125566" cy="1115879"/>
          </a:xfrm>
          <a:prstGeom prst="rect">
            <a:avLst/>
          </a:prstGeom>
        </p:spPr>
      </p:pic>
      <p:pic>
        <p:nvPicPr>
          <p:cNvPr id="8" name="Picture 7" descr="Refactoring - Free interface icons">
            <a:extLst>
              <a:ext uri="{FF2B5EF4-FFF2-40B4-BE49-F238E27FC236}">
                <a16:creationId xmlns:a16="http://schemas.microsoft.com/office/drawing/2014/main" id="{9AE1C456-1CBA-4537-1EF5-B60B97EF0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785" y="3087713"/>
            <a:ext cx="1429717" cy="1564038"/>
          </a:xfrm>
          <a:prstGeom prst="rect">
            <a:avLst/>
          </a:prstGeom>
        </p:spPr>
      </p:pic>
      <p:pic>
        <p:nvPicPr>
          <p:cNvPr id="10" name="Picture 9" descr="Apple logo - Free logo icons">
            <a:extLst>
              <a:ext uri="{FF2B5EF4-FFF2-40B4-BE49-F238E27FC236}">
                <a16:creationId xmlns:a16="http://schemas.microsoft.com/office/drawing/2014/main" id="{7EF9B628-6202-DD53-2695-CFDF96BA4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0650" y="3477429"/>
            <a:ext cx="900840" cy="920214"/>
          </a:xfrm>
          <a:prstGeom prst="rect">
            <a:avLst/>
          </a:prstGeom>
        </p:spPr>
      </p:pic>
      <p:pic>
        <p:nvPicPr>
          <p:cNvPr id="11" name="Picture 10" descr="Best Windows Icon Set for Customizing Your Desktop">
            <a:extLst>
              <a:ext uri="{FF2B5EF4-FFF2-40B4-BE49-F238E27FC236}">
                <a16:creationId xmlns:a16="http://schemas.microsoft.com/office/drawing/2014/main" id="{63E46E6C-11CA-9549-C86C-484CBCFF1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821" y="2632451"/>
            <a:ext cx="798810" cy="847242"/>
          </a:xfrm>
          <a:prstGeom prst="rect">
            <a:avLst/>
          </a:prstGeom>
        </p:spPr>
      </p:pic>
      <p:pic>
        <p:nvPicPr>
          <p:cNvPr id="12" name="Picture 11" descr="Linux logo - Free animals icons">
            <a:extLst>
              <a:ext uri="{FF2B5EF4-FFF2-40B4-BE49-F238E27FC236}">
                <a16:creationId xmlns:a16="http://schemas.microsoft.com/office/drawing/2014/main" id="{20CE413D-706A-FF60-0792-5BC66BB77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414" y="2826180"/>
            <a:ext cx="973165" cy="10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5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  <p:bldP spid="687" grpId="0" build="p"/>
      <p:bldP spid="688" grpId="0"/>
      <p:bldP spid="689" grpId="0" build="p"/>
      <p:bldP spid="690" grpId="0"/>
      <p:bldP spid="69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1"/>
          <p:cNvSpPr txBox="1">
            <a:spLocks noGrp="1"/>
          </p:cNvSpPr>
          <p:nvPr>
            <p:ph type="title" idx="2"/>
          </p:nvPr>
        </p:nvSpPr>
        <p:spPr>
          <a:xfrm>
            <a:off x="1109249" y="1448996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>
                <a:latin typeface="Aptos Narrow" panose="020B0004020202020204" pitchFamily="34" charset="0"/>
              </a:rPr>
              <a:t>Switching the UI</a:t>
            </a:r>
            <a:endParaRPr lang="en-US">
              <a:latin typeface="Aptos Narrow" panose="020B0004020202020204" pitchFamily="34" charset="0"/>
            </a:endParaRPr>
          </a:p>
        </p:txBody>
      </p:sp>
      <p:sp>
        <p:nvSpPr>
          <p:cNvPr id="708" name="Google Shape;708;p71"/>
          <p:cNvSpPr txBox="1">
            <a:spLocks noGrp="1"/>
          </p:cNvSpPr>
          <p:nvPr>
            <p:ph type="subTitle" idx="1"/>
          </p:nvPr>
        </p:nvSpPr>
        <p:spPr>
          <a:xfrm>
            <a:off x="1109299" y="1807278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b="1">
                <a:latin typeface="Aptos Narrow" panose="020B0004020202020204" pitchFamily="34" charset="0"/>
              </a:rPr>
              <a:t>Solution: </a:t>
            </a:r>
            <a:r>
              <a:rPr lang="en">
                <a:latin typeface="Aptos Narrow" panose="020B0004020202020204" pitchFamily="34" charset="0"/>
              </a:rPr>
              <a:t>reduce UI’s logic coupling (separate logic from UI in Flutter).</a:t>
            </a:r>
          </a:p>
        </p:txBody>
      </p:sp>
      <p:sp>
        <p:nvSpPr>
          <p:cNvPr id="709" name="Google Shape;709;p71"/>
          <p:cNvSpPr txBox="1">
            <a:spLocks noGrp="1"/>
          </p:cNvSpPr>
          <p:nvPr>
            <p:ph type="title" idx="3"/>
          </p:nvPr>
        </p:nvSpPr>
        <p:spPr>
          <a:xfrm>
            <a:off x="3502102" y="1427217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Aptos Narrow" panose="020B0004020202020204" pitchFamily="34" charset="0"/>
              </a:rPr>
              <a:t>Debugging in Multiple Devices</a:t>
            </a:r>
          </a:p>
        </p:txBody>
      </p:sp>
      <p:sp>
        <p:nvSpPr>
          <p:cNvPr id="710" name="Google Shape;710;p71"/>
          <p:cNvSpPr txBox="1">
            <a:spLocks noGrp="1"/>
          </p:cNvSpPr>
          <p:nvPr>
            <p:ph type="subTitle" idx="4"/>
          </p:nvPr>
        </p:nvSpPr>
        <p:spPr>
          <a:xfrm>
            <a:off x="3502177" y="1872732"/>
            <a:ext cx="2045700" cy="1299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ptos Narrow" panose="020B0004020202020204" pitchFamily="34" charset="0"/>
              </a:rPr>
              <a:t>Solution: </a:t>
            </a:r>
            <a:r>
              <a:rPr lang="en">
                <a:latin typeface="Aptos Narrow" panose="020B0004020202020204" pitchFamily="34" charset="0"/>
              </a:rPr>
              <a:t>with repetition we got used to the methodology and learnt the best practices. Also stopped using emulator.</a:t>
            </a:r>
            <a:endParaRPr b="1">
              <a:latin typeface="Aptos Narrow" panose="020B0004020202020204" pitchFamily="34" charset="0"/>
            </a:endParaRPr>
          </a:p>
        </p:txBody>
      </p:sp>
      <p:sp>
        <p:nvSpPr>
          <p:cNvPr id="711" name="Google Shape;711;p71"/>
          <p:cNvSpPr txBox="1">
            <a:spLocks noGrp="1"/>
          </p:cNvSpPr>
          <p:nvPr>
            <p:ph type="title" idx="5"/>
          </p:nvPr>
        </p:nvSpPr>
        <p:spPr>
          <a:xfrm>
            <a:off x="5855812" y="1441167"/>
            <a:ext cx="21050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ptos Narrow" panose="020B0004020202020204" pitchFamily="34" charset="0"/>
              </a:rPr>
              <a:t>Team Restructuring</a:t>
            </a:r>
            <a:endParaRPr b="1">
              <a:latin typeface="Aptos Narrow" panose="020B0004020202020204" pitchFamily="34" charset="0"/>
            </a:endParaRPr>
          </a:p>
        </p:txBody>
      </p:sp>
      <p:sp>
        <p:nvSpPr>
          <p:cNvPr id="4" name="Google Shape;710;p71">
            <a:extLst>
              <a:ext uri="{FF2B5EF4-FFF2-40B4-BE49-F238E27FC236}">
                <a16:creationId xmlns:a16="http://schemas.microsoft.com/office/drawing/2014/main" id="{B32C1F8B-A2F3-A7A7-C443-E522B082F9EC}"/>
              </a:ext>
            </a:extLst>
          </p:cNvPr>
          <p:cNvSpPr txBox="1">
            <a:spLocks/>
          </p:cNvSpPr>
          <p:nvPr/>
        </p:nvSpPr>
        <p:spPr>
          <a:xfrm>
            <a:off x="5885462" y="1825400"/>
            <a:ext cx="2045700" cy="129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GB" b="1">
                <a:latin typeface="Aptos Narrow" panose="020B0004020202020204" pitchFamily="34" charset="0"/>
              </a:rPr>
              <a:t>Solution: </a:t>
            </a:r>
            <a:r>
              <a:rPr lang="en-GB">
                <a:latin typeface="Aptos Narrow" panose="020B0004020202020204" pitchFamily="34" charset="0"/>
              </a:rPr>
              <a:t>better defined roles, better and more constant communication, etc.</a:t>
            </a:r>
            <a:endParaRPr lang="en-GB" b="1">
              <a:latin typeface="Aptos Narrow" panose="020B0004020202020204" pitchFamily="34" charset="0"/>
            </a:endParaRPr>
          </a:p>
        </p:txBody>
      </p:sp>
      <p:sp>
        <p:nvSpPr>
          <p:cNvPr id="7" name="Google Shape;685;p70">
            <a:extLst>
              <a:ext uri="{FF2B5EF4-FFF2-40B4-BE49-F238E27FC236}">
                <a16:creationId xmlns:a16="http://schemas.microsoft.com/office/drawing/2014/main" id="{E03BB861-A8E6-35BD-AEF7-C6C8C5DAA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latin typeface="Aptos Narrow" panose="020B0004020202020204" pitchFamily="34" charset="0"/>
              </a:rPr>
              <a:t>DIFFICULTIES &amp; 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SOLUTIONS</a:t>
            </a:r>
            <a:endParaRPr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pic>
        <p:nvPicPr>
          <p:cNvPr id="2" name="Picture 1" descr="Ui - Free computer icons">
            <a:extLst>
              <a:ext uri="{FF2B5EF4-FFF2-40B4-BE49-F238E27FC236}">
                <a16:creationId xmlns:a16="http://schemas.microsoft.com/office/drawing/2014/main" id="{C3BDF6B9-2EF2-2D59-86F5-E1B481940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02" y="3155254"/>
            <a:ext cx="931103" cy="946759"/>
          </a:xfrm>
          <a:prstGeom prst="rect">
            <a:avLst/>
          </a:prstGeom>
        </p:spPr>
      </p:pic>
      <p:pic>
        <p:nvPicPr>
          <p:cNvPr id="3" name="Picture 2" descr="Debug Icons - Free SVG &amp; PNG Debug Images - Noun Project">
            <a:extLst>
              <a:ext uri="{FF2B5EF4-FFF2-40B4-BE49-F238E27FC236}">
                <a16:creationId xmlns:a16="http://schemas.microsoft.com/office/drawing/2014/main" id="{0E7E0D21-78FB-3CB8-312B-AA6CFCB1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54" y="3650540"/>
            <a:ext cx="786039" cy="793867"/>
          </a:xfrm>
          <a:prstGeom prst="rect">
            <a:avLst/>
          </a:prstGeom>
        </p:spPr>
      </p:pic>
      <p:pic>
        <p:nvPicPr>
          <p:cNvPr id="5" name="Picture 4" descr="Cell phone - Free technology icons">
            <a:extLst>
              <a:ext uri="{FF2B5EF4-FFF2-40B4-BE49-F238E27FC236}">
                <a16:creationId xmlns:a16="http://schemas.microsoft.com/office/drawing/2014/main" id="{F868A76D-21EE-F529-6478-59C105E0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826" y="3335316"/>
            <a:ext cx="672753" cy="727554"/>
          </a:xfrm>
          <a:prstGeom prst="rect">
            <a:avLst/>
          </a:prstGeom>
        </p:spPr>
      </p:pic>
      <p:pic>
        <p:nvPicPr>
          <p:cNvPr id="6" name="Picture 5" descr="Cell phone - Free technology icons">
            <a:extLst>
              <a:ext uri="{FF2B5EF4-FFF2-40B4-BE49-F238E27FC236}">
                <a16:creationId xmlns:a16="http://schemas.microsoft.com/office/drawing/2014/main" id="{88C597E1-3527-B3CE-50E2-EE286FC6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551" y="3335315"/>
            <a:ext cx="672753" cy="727554"/>
          </a:xfrm>
          <a:prstGeom prst="rect">
            <a:avLst/>
          </a:prstGeom>
        </p:spPr>
      </p:pic>
      <p:pic>
        <p:nvPicPr>
          <p:cNvPr id="8" name="Picture 7" descr="Team - Free people icons">
            <a:extLst>
              <a:ext uri="{FF2B5EF4-FFF2-40B4-BE49-F238E27FC236}">
                <a16:creationId xmlns:a16="http://schemas.microsoft.com/office/drawing/2014/main" id="{D23BDF29-CC76-75F5-9918-0995B061E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277" y="3092623"/>
            <a:ext cx="1025048" cy="1072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0"/>
      <p:bldP spid="708" grpId="0" build="p"/>
      <p:bldP spid="709" grpId="0"/>
      <p:bldP spid="710" grpId="0" build="p"/>
      <p:bldP spid="711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5"/>
          <p:cNvSpPr/>
          <p:nvPr/>
        </p:nvSpPr>
        <p:spPr>
          <a:xfrm rot="10285629" flipH="1">
            <a:off x="-4772640" y="-37668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5"/>
          <p:cNvSpPr/>
          <p:nvPr/>
        </p:nvSpPr>
        <p:spPr>
          <a:xfrm rot="-4102346">
            <a:off x="1166603" y="3932872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5"/>
          <p:cNvSpPr/>
          <p:nvPr/>
        </p:nvSpPr>
        <p:spPr>
          <a:xfrm flipH="1">
            <a:off x="580630" y="-3924915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5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5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65"/>
          <p:cNvSpPr txBox="1">
            <a:spLocks noGrp="1"/>
          </p:cNvSpPr>
          <p:nvPr>
            <p:ph type="title" idx="3"/>
          </p:nvPr>
        </p:nvSpPr>
        <p:spPr>
          <a:xfrm>
            <a:off x="319839" y="3937466"/>
            <a:ext cx="2616284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>
                <a:latin typeface="Aptos Narrow" panose="020B0004020202020204" pitchFamily="34" charset="0"/>
              </a:rPr>
              <a:t>AURORA </a:t>
            </a:r>
            <a:br>
              <a:rPr lang="en-US">
                <a:latin typeface="Aptos Narrow" panose="020B0004020202020204" pitchFamily="34" charset="0"/>
              </a:rPr>
            </a:br>
            <a:r>
              <a:rPr lang="en-US">
                <a:solidFill>
                  <a:schemeClr val="lt1"/>
                </a:solidFill>
                <a:latin typeface="Aptos Narrow" panose="020B0004020202020204" pitchFamily="34" charset="0"/>
              </a:rPr>
              <a:t>PUJOLS RIAL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654" name="Google Shape;654;p65"/>
          <p:cNvSpPr txBox="1">
            <a:spLocks noGrp="1"/>
          </p:cNvSpPr>
          <p:nvPr>
            <p:ph type="title"/>
          </p:nvPr>
        </p:nvSpPr>
        <p:spPr>
          <a:xfrm flipH="1">
            <a:off x="720000" y="1872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Aptos Narrow" panose="020B0004020202020204" pitchFamily="34" charset="0"/>
              </a:rPr>
              <a:t>OUR </a:t>
            </a:r>
            <a:r>
              <a:rPr lang="en-US" sz="3600">
                <a:solidFill>
                  <a:schemeClr val="lt1"/>
                </a:solidFill>
                <a:latin typeface="Aptos Narrow" panose="020B0004020202020204" pitchFamily="34" charset="0"/>
              </a:rPr>
              <a:t>TEAM</a:t>
            </a:r>
            <a:endParaRPr lang="en-US" sz="3600">
              <a:latin typeface="Aptos Narrow" panose="020B0004020202020204" pitchFamily="34" charset="0"/>
            </a:endParaRPr>
          </a:p>
        </p:txBody>
      </p:sp>
      <p:sp>
        <p:nvSpPr>
          <p:cNvPr id="2" name="Google Shape;652;p65">
            <a:extLst>
              <a:ext uri="{FF2B5EF4-FFF2-40B4-BE49-F238E27FC236}">
                <a16:creationId xmlns:a16="http://schemas.microsoft.com/office/drawing/2014/main" id="{8E316428-652C-A2E8-7632-F8D3F2C2F03A}"/>
              </a:ext>
            </a:extLst>
          </p:cNvPr>
          <p:cNvSpPr txBox="1">
            <a:spLocks/>
          </p:cNvSpPr>
          <p:nvPr/>
        </p:nvSpPr>
        <p:spPr>
          <a:xfrm>
            <a:off x="2442607" y="3899248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n-US">
                <a:latin typeface="Aptos Narrow" panose="020B0004020202020204" pitchFamily="34" charset="0"/>
              </a:rPr>
              <a:t>DANIEL </a:t>
            </a:r>
            <a:endParaRPr lang="en-US"/>
          </a:p>
          <a:p>
            <a:pPr algn="ctr"/>
            <a:r>
              <a:rPr lang="en-US">
                <a:solidFill>
                  <a:schemeClr val="lt1"/>
                </a:solidFill>
                <a:latin typeface="Aptos Narrow" panose="020B0004020202020204" pitchFamily="34" charset="0"/>
              </a:rPr>
              <a:t>MALHEIRO</a:t>
            </a:r>
            <a:endParaRPr lang="en-US">
              <a:latin typeface="Aptos Narrow" panose="020B0004020202020204" pitchFamily="34" charset="0"/>
            </a:endParaRPr>
          </a:p>
        </p:txBody>
      </p:sp>
      <p:sp>
        <p:nvSpPr>
          <p:cNvPr id="9" name="Google Shape;652;p65">
            <a:extLst>
              <a:ext uri="{FF2B5EF4-FFF2-40B4-BE49-F238E27FC236}">
                <a16:creationId xmlns:a16="http://schemas.microsoft.com/office/drawing/2014/main" id="{D371366F-4E62-3E4E-5A9D-9BAAA36CEFCC}"/>
              </a:ext>
            </a:extLst>
          </p:cNvPr>
          <p:cNvSpPr txBox="1">
            <a:spLocks/>
          </p:cNvSpPr>
          <p:nvPr/>
        </p:nvSpPr>
        <p:spPr>
          <a:xfrm>
            <a:off x="4288480" y="3886920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n-US">
                <a:latin typeface="Aptos Narrow" panose="020B0004020202020204" pitchFamily="34" charset="0"/>
              </a:rPr>
              <a:t>JAKUB</a:t>
            </a:r>
            <a:endParaRPr lang="en-US">
              <a:solidFill>
                <a:srgbClr val="1E1E1E"/>
              </a:solidFill>
              <a:latin typeface="Aptos Narrow" panose="020B0004020202020204" pitchFamily="34" charset="0"/>
            </a:endParaRPr>
          </a:p>
          <a:p>
            <a:pPr algn="ctr"/>
            <a:r>
              <a:rPr lang="en-US">
                <a:solidFill>
                  <a:schemeClr val="lt1"/>
                </a:solidFill>
                <a:latin typeface="Aptos Narrow" panose="020B0004020202020204" pitchFamily="34" charset="0"/>
              </a:rPr>
              <a:t>KLOS</a:t>
            </a:r>
          </a:p>
        </p:txBody>
      </p:sp>
      <p:sp>
        <p:nvSpPr>
          <p:cNvPr id="10" name="Google Shape;652;p65">
            <a:extLst>
              <a:ext uri="{FF2B5EF4-FFF2-40B4-BE49-F238E27FC236}">
                <a16:creationId xmlns:a16="http://schemas.microsoft.com/office/drawing/2014/main" id="{95FF84E9-FEC3-E054-0277-A2043AF8F882}"/>
              </a:ext>
            </a:extLst>
          </p:cNvPr>
          <p:cNvSpPr txBox="1">
            <a:spLocks/>
          </p:cNvSpPr>
          <p:nvPr/>
        </p:nvSpPr>
        <p:spPr>
          <a:xfrm>
            <a:off x="6244081" y="3890319"/>
            <a:ext cx="2325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n-US">
                <a:latin typeface="Aptos Narrow" panose="020B0004020202020204" pitchFamily="34" charset="0"/>
              </a:rPr>
              <a:t>RODRIGO </a:t>
            </a:r>
            <a:endParaRPr lang="en-US"/>
          </a:p>
          <a:p>
            <a:pPr algn="ctr"/>
            <a:r>
              <a:rPr lang="en-US">
                <a:solidFill>
                  <a:schemeClr val="lt1"/>
                </a:solidFill>
                <a:latin typeface="Aptos Narrow" panose="020B0004020202020204" pitchFamily="34" charset="0"/>
              </a:rPr>
              <a:t>CASTRO</a:t>
            </a:r>
            <a:endParaRPr lang="en-US">
              <a:latin typeface="Aptos Narrow" panose="020B0004020202020204" pitchFamily="34" charset="0"/>
            </a:endParaRPr>
          </a:p>
        </p:txBody>
      </p:sp>
      <p:pic>
        <p:nvPicPr>
          <p:cNvPr id="12" name="Picture 11" descr="A person with glasses smiling&#10;&#10;AI-generated content may be incorrect.">
            <a:extLst>
              <a:ext uri="{FF2B5EF4-FFF2-40B4-BE49-F238E27FC236}">
                <a16:creationId xmlns:a16="http://schemas.microsoft.com/office/drawing/2014/main" id="{36E4B8B4-98CB-B2B1-1ED4-6B390ECE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6" y="1191414"/>
            <a:ext cx="1657822" cy="2343417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6D261-81EC-0BF6-791A-0E9478C701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31"/>
          <a:stretch>
            <a:fillRect/>
          </a:stretch>
        </p:blipFill>
        <p:spPr>
          <a:xfrm>
            <a:off x="4622409" y="1201670"/>
            <a:ext cx="1666751" cy="2343416"/>
          </a:xfrm>
          <a:prstGeom prst="ellipse">
            <a:avLst/>
          </a:prstGeom>
        </p:spPr>
      </p:pic>
      <p:pic>
        <p:nvPicPr>
          <p:cNvPr id="8" name="Picture 7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3BD97CE4-9B59-5E60-7DE9-73452E747F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59" b="12407"/>
          <a:stretch>
            <a:fillRect/>
          </a:stretch>
        </p:blipFill>
        <p:spPr>
          <a:xfrm>
            <a:off x="2681733" y="1256059"/>
            <a:ext cx="1656814" cy="2352345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65C391-2D7A-530F-0354-DD38FECD70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313"/>
          <a:stretch>
            <a:fillRect/>
          </a:stretch>
        </p:blipFill>
        <p:spPr>
          <a:xfrm>
            <a:off x="6525016" y="1194233"/>
            <a:ext cx="1657238" cy="2352346"/>
          </a:xfrm>
          <a:prstGeom prst="flowChartConnector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>
          <a:extLst>
            <a:ext uri="{FF2B5EF4-FFF2-40B4-BE49-F238E27FC236}">
              <a16:creationId xmlns:a16="http://schemas.microsoft.com/office/drawing/2014/main" id="{B7F9BAFB-3256-DAB3-A7BF-8C1E925B2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6">
            <a:extLst>
              <a:ext uri="{FF2B5EF4-FFF2-40B4-BE49-F238E27FC236}">
                <a16:creationId xmlns:a16="http://schemas.microsoft.com/office/drawing/2014/main" id="{13869946-7609-DD85-D7D6-03D3F01F7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7750" y="951837"/>
            <a:ext cx="7348500" cy="15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Documentation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660" name="Google Shape;660;p66">
            <a:extLst>
              <a:ext uri="{FF2B5EF4-FFF2-40B4-BE49-F238E27FC236}">
                <a16:creationId xmlns:a16="http://schemas.microsoft.com/office/drawing/2014/main" id="{16BDEB3D-92B4-6F79-D9EC-32F9C44982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2950" y="2483763"/>
            <a:ext cx="5678100" cy="17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All the documentation and extra information is written and explained in the GitHub: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>
              <a:latin typeface="Aptos Narrow" panose="020B0004020202020204" pitchFamily="34" charset="0"/>
            </a:endParaRPr>
          </a:p>
          <a:p>
            <a:pPr marL="0" lvl="0" indent="0"/>
            <a:r>
              <a:rPr lang="en-GB">
                <a:latin typeface="Aptos Narrow" panose="020B0004020202020204" pitchFamily="34" charset="0"/>
                <a:hlinkClick r:id="rId3"/>
              </a:rPr>
              <a:t>https://github.com/rodrigocastro27/SemesterprojectSS25.git</a:t>
            </a:r>
            <a:r>
              <a:rPr lang="en-GB">
                <a:latin typeface="Aptos Narrow" panose="020B0004020202020204" pitchFamily="34" charset="0"/>
              </a:rPr>
              <a:t> </a:t>
            </a:r>
            <a:endParaRPr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C96633F3-C0A8-9BBD-E618-9F32A0B80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>
            <a:extLst>
              <a:ext uri="{FF2B5EF4-FFF2-40B4-BE49-F238E27FC236}">
                <a16:creationId xmlns:a16="http://schemas.microsoft.com/office/drawing/2014/main" id="{F08C26FE-D3EE-7CD0-1201-09C513EAEB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150" y="1776036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>
                <a:latin typeface="Aptos Narrow"/>
                <a:ea typeface="Kulim Park"/>
                <a:cs typeface="Kulim Park"/>
                <a:sym typeface="Kulim Park"/>
              </a:rPr>
              <a:t>DEMO</a:t>
            </a:r>
            <a:br>
              <a:rPr lang="en" sz="6000">
                <a:latin typeface="Aptos Narrow" panose="020B0004020202020204" pitchFamily="34" charset="0"/>
                <a:ea typeface="Kulim Park"/>
                <a:cs typeface="Kulim Park"/>
              </a:rPr>
            </a:br>
            <a:r>
              <a:rPr lang="en" sz="3600">
                <a:solidFill>
                  <a:schemeClr val="lt1"/>
                </a:solidFill>
                <a:latin typeface="Aptos Narrow"/>
                <a:ea typeface="Kulim Park"/>
                <a:cs typeface="Kulim Park"/>
                <a:sym typeface="Kulim Park"/>
              </a:rPr>
              <a:t>Now it's time to PLAY!</a:t>
            </a:r>
            <a:endParaRPr lang="en-US" sz="3600">
              <a:solidFill>
                <a:schemeClr val="lt1"/>
              </a:solidFill>
              <a:latin typeface="Aptos Narrow"/>
              <a:ea typeface="Kulim Park"/>
              <a:cs typeface="Kulim Park"/>
            </a:endParaRPr>
          </a:p>
        </p:txBody>
      </p:sp>
    </p:spTree>
    <p:extLst>
      <p:ext uri="{BB962C8B-B14F-4D97-AF65-F5344CB8AC3E}">
        <p14:creationId xmlns:p14="http://schemas.microsoft.com/office/powerpoint/2010/main" val="1495136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A4B69389-29FC-15DD-15F4-E2735E378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>
            <a:extLst>
              <a:ext uri="{FF2B5EF4-FFF2-40B4-BE49-F238E27FC236}">
                <a16:creationId xmlns:a16="http://schemas.microsoft.com/office/drawing/2014/main" id="{1311D510-7488-2D5C-B7AD-9BFF2D83C4D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>
                <a:latin typeface="Aptos Narrow"/>
                <a:ea typeface="Kulim Park"/>
                <a:cs typeface="Kulim Park"/>
                <a:sym typeface="Kulim Park"/>
              </a:rPr>
              <a:t>Thank You!</a:t>
            </a:r>
            <a:br>
              <a:rPr lang="en" sz="6000">
                <a:latin typeface="Aptos Narrow" panose="020B0004020202020204" pitchFamily="34" charset="0"/>
                <a:ea typeface="Kulim Park"/>
                <a:cs typeface="Kulim Park"/>
              </a:rPr>
            </a:br>
            <a:r>
              <a:rPr lang="en" sz="3600">
                <a:solidFill>
                  <a:schemeClr val="lt1"/>
                </a:solidFill>
                <a:latin typeface="Aptos Narrow"/>
                <a:ea typeface="Kulim Park"/>
                <a:cs typeface="Kulim Park"/>
                <a:sym typeface="Kulim Park"/>
              </a:rPr>
              <a:t>Semester Project </a:t>
            </a:r>
            <a:r>
              <a:rPr lang="en" sz="3600">
                <a:solidFill>
                  <a:schemeClr val="dk2"/>
                </a:solidFill>
                <a:latin typeface="Aptos Narrow"/>
                <a:ea typeface="Kulim Park"/>
                <a:cs typeface="Kulim Park"/>
                <a:sym typeface="Kulim Park"/>
              </a:rPr>
              <a:t>SS2025</a:t>
            </a:r>
            <a:endParaRPr lang="en-US" sz="3600">
              <a:solidFill>
                <a:schemeClr val="dk2"/>
              </a:solidFill>
              <a:latin typeface="Aptos Narrow"/>
              <a:ea typeface="Kulim Park"/>
              <a:cs typeface="Kulim Park"/>
            </a:endParaRPr>
          </a:p>
        </p:txBody>
      </p:sp>
      <p:sp>
        <p:nvSpPr>
          <p:cNvPr id="561" name="Google Shape;561;p58">
            <a:extLst>
              <a:ext uri="{FF2B5EF4-FFF2-40B4-BE49-F238E27FC236}">
                <a16:creationId xmlns:a16="http://schemas.microsoft.com/office/drawing/2014/main" id="{1D2180F8-1151-CE35-DCFE-C664D1E62D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ptos Narrow" panose="020B0004020202020204" pitchFamily="34" charset="0"/>
              </a:rPr>
              <a:t>Aurora, Daniel, Kuba, Rodrigo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2" name="Google Shape;561;p58">
            <a:extLst>
              <a:ext uri="{FF2B5EF4-FFF2-40B4-BE49-F238E27FC236}">
                <a16:creationId xmlns:a16="http://schemas.microsoft.com/office/drawing/2014/main" id="{EAA86687-C779-D3F5-C3F5-50A67BB11ED0}"/>
              </a:ext>
            </a:extLst>
          </p:cNvPr>
          <p:cNvSpPr txBox="1">
            <a:spLocks/>
          </p:cNvSpPr>
          <p:nvPr/>
        </p:nvSpPr>
        <p:spPr>
          <a:xfrm>
            <a:off x="1962550" y="36492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n-GB" i="1">
                <a:latin typeface="Aptos Narrow" panose="020B0004020202020204" pitchFamily="34" charset="0"/>
              </a:rPr>
              <a:t>Final Project Presentation, 25</a:t>
            </a:r>
            <a:r>
              <a:rPr lang="en-GB" i="1" baseline="30000">
                <a:latin typeface="Aptos Narrow" panose="020B0004020202020204" pitchFamily="34" charset="0"/>
              </a:rPr>
              <a:t>th</a:t>
            </a:r>
            <a:r>
              <a:rPr lang="en-GB" i="1">
                <a:latin typeface="Aptos Narrow" panose="020B0004020202020204" pitchFamily="34" charset="0"/>
              </a:rPr>
              <a:t> June 2025</a:t>
            </a:r>
          </a:p>
        </p:txBody>
      </p:sp>
    </p:spTree>
    <p:extLst>
      <p:ext uri="{BB962C8B-B14F-4D97-AF65-F5344CB8AC3E}">
        <p14:creationId xmlns:p14="http://schemas.microsoft.com/office/powerpoint/2010/main" val="94215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A4D58-0977-D8DF-527A-1192EA56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08" r="14585"/>
          <a:stretch>
            <a:fillRect/>
          </a:stretch>
        </p:blipFill>
        <p:spPr>
          <a:xfrm>
            <a:off x="5143500" y="0"/>
            <a:ext cx="4000500" cy="5143500"/>
          </a:xfrm>
          <a:prstGeom prst="rect">
            <a:avLst/>
          </a:prstGeom>
        </p:spPr>
      </p:pic>
      <p:pic>
        <p:nvPicPr>
          <p:cNvPr id="5" name="Picture 4" descr="A cartoon cat looking through a magnifying glass&#10;&#10;AI-generated content may be incorrect.">
            <a:extLst>
              <a:ext uri="{FF2B5EF4-FFF2-40B4-BE49-F238E27FC236}">
                <a16:creationId xmlns:a16="http://schemas.microsoft.com/office/drawing/2014/main" id="{772B3F3E-13F9-6B14-0ED8-A7D8046B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>
          <a:extLst>
            <a:ext uri="{FF2B5EF4-FFF2-40B4-BE49-F238E27FC236}">
              <a16:creationId xmlns:a16="http://schemas.microsoft.com/office/drawing/2014/main" id="{6A175E0A-CC0A-1FBB-7BCE-DE3B0095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fi Flat Icon PNG &amp; SVG Design For T-Shirts">
            <a:extLst>
              <a:ext uri="{FF2B5EF4-FFF2-40B4-BE49-F238E27FC236}">
                <a16:creationId xmlns:a16="http://schemas.microsoft.com/office/drawing/2014/main" id="{973D4EF1-F905-EE9C-7DAE-E0E4C2CA7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2737" y="1715676"/>
            <a:ext cx="1422486" cy="1461630"/>
          </a:xfrm>
          <a:prstGeom prst="rect">
            <a:avLst/>
          </a:prstGeom>
        </p:spPr>
      </p:pic>
      <p:pic>
        <p:nvPicPr>
          <p:cNvPr id="20" name="Picture 19" descr="Sound icon PNG transparent image download, size: 1600x1600px">
            <a:extLst>
              <a:ext uri="{FF2B5EF4-FFF2-40B4-BE49-F238E27FC236}">
                <a16:creationId xmlns:a16="http://schemas.microsoft.com/office/drawing/2014/main" id="{5CE54814-5CD2-5919-1989-335CA7260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910" y="1716849"/>
            <a:ext cx="1521913" cy="1474940"/>
          </a:xfrm>
          <a:prstGeom prst="rect">
            <a:avLst/>
          </a:prstGeom>
        </p:spPr>
      </p:pic>
      <p:pic>
        <p:nvPicPr>
          <p:cNvPr id="21" name="Picture 20" descr="Qr code - Free technology icons">
            <a:extLst>
              <a:ext uri="{FF2B5EF4-FFF2-40B4-BE49-F238E27FC236}">
                <a16:creationId xmlns:a16="http://schemas.microsoft.com/office/drawing/2014/main" id="{75BD61F9-D5A1-338D-2246-18E8A3432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241" y="1829990"/>
            <a:ext cx="1251347" cy="1251347"/>
          </a:xfrm>
          <a:prstGeom prst="rect">
            <a:avLst/>
          </a:prstGeom>
        </p:spPr>
      </p:pic>
      <p:pic>
        <p:nvPicPr>
          <p:cNvPr id="22" name="Picture 21" descr="Hide - Free ui icons">
            <a:extLst>
              <a:ext uri="{FF2B5EF4-FFF2-40B4-BE49-F238E27FC236}">
                <a16:creationId xmlns:a16="http://schemas.microsoft.com/office/drawing/2014/main" id="{4FDE1093-3405-5CDB-CA5D-0925515F17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1319" y="1597818"/>
            <a:ext cx="1679972" cy="1590675"/>
          </a:xfrm>
          <a:prstGeom prst="rect">
            <a:avLst/>
          </a:prstGeom>
        </p:spPr>
      </p:pic>
      <p:sp>
        <p:nvSpPr>
          <p:cNvPr id="24" name="Google Shape;576;p60">
            <a:extLst>
              <a:ext uri="{FF2B5EF4-FFF2-40B4-BE49-F238E27FC236}">
                <a16:creationId xmlns:a16="http://schemas.microsoft.com/office/drawing/2014/main" id="{93811E5E-8A9D-B98F-9879-8DA4FD942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8409" y="3179566"/>
            <a:ext cx="1422950" cy="853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  <a:latin typeface="Aptos Narrow"/>
              </a:rPr>
              <a:t>Gain an </a:t>
            </a:r>
            <a:br>
              <a:rPr lang="en">
                <a:solidFill>
                  <a:schemeClr val="tx1"/>
                </a:solidFill>
                <a:latin typeface="Aptos Narrow"/>
              </a:rPr>
            </a:br>
            <a:r>
              <a:rPr lang="en">
                <a:solidFill>
                  <a:schemeClr val="tx1"/>
                </a:solidFill>
                <a:latin typeface="Aptos Narrow"/>
              </a:rPr>
              <a:t>extra ping </a:t>
            </a:r>
            <a:endParaRPr lang="en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sp>
        <p:nvSpPr>
          <p:cNvPr id="26" name="Google Shape;576;p60">
            <a:extLst>
              <a:ext uri="{FF2B5EF4-FFF2-40B4-BE49-F238E27FC236}">
                <a16:creationId xmlns:a16="http://schemas.microsoft.com/office/drawing/2014/main" id="{1D50623B-6652-BC94-48CD-5A06C1C6844A}"/>
              </a:ext>
            </a:extLst>
          </p:cNvPr>
          <p:cNvSpPr txBox="1">
            <a:spLocks/>
          </p:cNvSpPr>
          <p:nvPr/>
        </p:nvSpPr>
        <p:spPr>
          <a:xfrm>
            <a:off x="2623138" y="3439123"/>
            <a:ext cx="1797996" cy="8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">
                <a:solidFill>
                  <a:schemeClr val="tx1"/>
                </a:solidFill>
                <a:latin typeface="Aptos Narrow"/>
              </a:rPr>
              <a:t>Make hider's phones make sound </a:t>
            </a:r>
            <a:endParaRPr lang="en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sp>
        <p:nvSpPr>
          <p:cNvPr id="27" name="Google Shape;576;p60">
            <a:extLst>
              <a:ext uri="{FF2B5EF4-FFF2-40B4-BE49-F238E27FC236}">
                <a16:creationId xmlns:a16="http://schemas.microsoft.com/office/drawing/2014/main" id="{A2CD181C-3726-56DE-9A4B-B3C19C7652B4}"/>
              </a:ext>
            </a:extLst>
          </p:cNvPr>
          <p:cNvSpPr txBox="1">
            <a:spLocks/>
          </p:cNvSpPr>
          <p:nvPr/>
        </p:nvSpPr>
        <p:spPr>
          <a:xfrm>
            <a:off x="4703755" y="3189091"/>
            <a:ext cx="1797996" cy="8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">
                <a:solidFill>
                  <a:schemeClr val="tx1"/>
                </a:solidFill>
                <a:latin typeface="Aptos Narrow"/>
              </a:rPr>
              <a:t>Swap QR </a:t>
            </a:r>
            <a:endParaRPr lang="en-US">
              <a:solidFill>
                <a:schemeClr val="tx1"/>
              </a:solidFill>
            </a:endParaRPr>
          </a:p>
          <a:p>
            <a:r>
              <a:rPr lang="en">
                <a:solidFill>
                  <a:schemeClr val="tx1"/>
                </a:solidFill>
                <a:latin typeface="Aptos Narrow"/>
              </a:rPr>
              <a:t>codes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Google Shape;576;p60">
            <a:extLst>
              <a:ext uri="{FF2B5EF4-FFF2-40B4-BE49-F238E27FC236}">
                <a16:creationId xmlns:a16="http://schemas.microsoft.com/office/drawing/2014/main" id="{809A3658-A3D4-4ABC-343A-3B28D47C9172}"/>
              </a:ext>
            </a:extLst>
          </p:cNvPr>
          <p:cNvSpPr txBox="1">
            <a:spLocks/>
          </p:cNvSpPr>
          <p:nvPr/>
        </p:nvSpPr>
        <p:spPr>
          <a:xfrm>
            <a:off x="6686146" y="3439121"/>
            <a:ext cx="1797996" cy="8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n">
                <a:solidFill>
                  <a:schemeClr val="tx1"/>
                </a:solidFill>
                <a:latin typeface="Aptos Narrow"/>
              </a:rPr>
              <a:t>Hide your location in next ping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3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TABLE OF </a:t>
            </a: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CONTENTS</a:t>
            </a:r>
            <a:endParaRPr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sp>
        <p:nvSpPr>
          <p:cNvPr id="576" name="Google Shape;576;p60"/>
          <p:cNvSpPr txBox="1">
            <a:spLocks noGrp="1"/>
          </p:cNvSpPr>
          <p:nvPr>
            <p:ph type="title"/>
          </p:nvPr>
        </p:nvSpPr>
        <p:spPr>
          <a:xfrm>
            <a:off x="157948" y="2608066"/>
            <a:ext cx="2842770" cy="8539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  <a:latin typeface="Aptos Narrow"/>
              </a:rPr>
              <a:t>PROJECT </a:t>
            </a:r>
            <a:br>
              <a:rPr lang="en">
                <a:latin typeface="Aptos Narrow" panose="020B0004020202020204" pitchFamily="34" charset="0"/>
              </a:rPr>
            </a:br>
            <a:r>
              <a:rPr lang="en">
                <a:solidFill>
                  <a:schemeClr val="lt1"/>
                </a:solidFill>
                <a:latin typeface="Aptos Narrow"/>
              </a:rPr>
              <a:t>ORGANIZATION</a:t>
            </a:r>
            <a:endParaRPr lang="en"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sp>
        <p:nvSpPr>
          <p:cNvPr id="578" name="Google Shape;578;p60"/>
          <p:cNvSpPr txBox="1">
            <a:spLocks noGrp="1"/>
          </p:cNvSpPr>
          <p:nvPr>
            <p:ph type="title" idx="7"/>
          </p:nvPr>
        </p:nvSpPr>
        <p:spPr>
          <a:xfrm>
            <a:off x="4627717" y="2641102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bg1"/>
                </a:solidFill>
                <a:latin typeface="Aptos Narrow"/>
              </a:rPr>
              <a:t> ARCHITECTURE</a:t>
            </a:r>
            <a:br>
              <a:rPr lang="en">
                <a:solidFill>
                  <a:schemeClr val="bg1"/>
                </a:solidFill>
                <a:latin typeface="Aptos Narrow"/>
              </a:rPr>
            </a:br>
            <a:endParaRPr lang="en">
              <a:solidFill>
                <a:schemeClr val="bg1"/>
              </a:solidFill>
              <a:latin typeface="Aptos Narrow"/>
            </a:endParaRPr>
          </a:p>
        </p:txBody>
      </p:sp>
      <p:sp>
        <p:nvSpPr>
          <p:cNvPr id="581" name="Google Shape;581;p60"/>
          <p:cNvSpPr txBox="1">
            <a:spLocks noGrp="1"/>
          </p:cNvSpPr>
          <p:nvPr>
            <p:ph type="title" idx="3"/>
          </p:nvPr>
        </p:nvSpPr>
        <p:spPr>
          <a:xfrm>
            <a:off x="2568573" y="2631250"/>
            <a:ext cx="2272836" cy="847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  <a:latin typeface="Aptos Narrow" panose="020B0004020202020204" pitchFamily="34" charset="0"/>
              </a:rPr>
              <a:t>LEARNING 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EXPERIENCES</a:t>
            </a:r>
            <a:endParaRPr lang="en-US">
              <a:solidFill>
                <a:schemeClr val="bg1"/>
              </a:solidFill>
              <a:latin typeface="Aptos Narrow" panose="020B0004020202020204" pitchFamily="34" charset="0"/>
            </a:endParaRPr>
          </a:p>
        </p:txBody>
      </p:sp>
      <p:sp>
        <p:nvSpPr>
          <p:cNvPr id="582" name="Google Shape;582;p60"/>
          <p:cNvSpPr txBox="1">
            <a:spLocks noGrp="1"/>
          </p:cNvSpPr>
          <p:nvPr>
            <p:ph type="title" idx="2"/>
          </p:nvPr>
        </p:nvSpPr>
        <p:spPr>
          <a:xfrm>
            <a:off x="732772" y="180421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01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583" name="Google Shape;583;p60"/>
          <p:cNvSpPr txBox="1">
            <a:spLocks noGrp="1"/>
          </p:cNvSpPr>
          <p:nvPr>
            <p:ph type="title" idx="14"/>
          </p:nvPr>
        </p:nvSpPr>
        <p:spPr>
          <a:xfrm>
            <a:off x="6575192" y="180421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04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584" name="Google Shape;584;p60"/>
          <p:cNvSpPr txBox="1">
            <a:spLocks noGrp="1"/>
          </p:cNvSpPr>
          <p:nvPr>
            <p:ph type="title" idx="5"/>
          </p:nvPr>
        </p:nvSpPr>
        <p:spPr>
          <a:xfrm>
            <a:off x="6495448" y="2601421"/>
            <a:ext cx="1995488" cy="860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latin typeface="Aptos Narrow" panose="020B0004020202020204" pitchFamily="34" charset="0"/>
              </a:rPr>
              <a:t>DIFFICULTIES &amp; </a:t>
            </a:r>
            <a:r>
              <a:rPr lang="en">
                <a:solidFill>
                  <a:schemeClr val="bg1"/>
                </a:solidFill>
                <a:latin typeface="Aptos Narrow" panose="020B0004020202020204" pitchFamily="34" charset="0"/>
              </a:rPr>
              <a:t>SOLUTIONS</a:t>
            </a:r>
          </a:p>
        </p:txBody>
      </p:sp>
      <p:sp>
        <p:nvSpPr>
          <p:cNvPr id="586" name="Google Shape;586;p60"/>
          <p:cNvSpPr txBox="1">
            <a:spLocks noGrp="1"/>
          </p:cNvSpPr>
          <p:nvPr>
            <p:ph type="title" idx="9"/>
          </p:nvPr>
        </p:nvSpPr>
        <p:spPr>
          <a:xfrm>
            <a:off x="2680242" y="180421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02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587" name="Google Shape;587;p60"/>
          <p:cNvSpPr txBox="1">
            <a:spLocks noGrp="1"/>
          </p:cNvSpPr>
          <p:nvPr>
            <p:ph type="title" idx="13"/>
          </p:nvPr>
        </p:nvSpPr>
        <p:spPr>
          <a:xfrm>
            <a:off x="4627717" y="180421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03</a:t>
            </a:r>
            <a:endParaRPr>
              <a:latin typeface="Aptos Narrow" panose="020B0004020202020204" pitchFamily="34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74C79B0-2558-88CA-AEFE-C57D673368B4}"/>
              </a:ext>
            </a:extLst>
          </p:cNvPr>
          <p:cNvSpPr/>
          <p:nvPr/>
        </p:nvSpPr>
        <p:spPr>
          <a:xfrm>
            <a:off x="3793153" y="3857833"/>
            <a:ext cx="1560271" cy="8763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latin typeface="Aptos Narrow" panose="020B0004020202020204" pitchFamily="34" charset="0"/>
              </a:rPr>
              <a:t>+ GitHub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/>
      <p:bldP spid="578" grpId="0"/>
      <p:bldP spid="581" grpId="0"/>
      <p:bldP spid="582" grpId="0"/>
      <p:bldP spid="583" grpId="0"/>
      <p:bldP spid="584" grpId="0"/>
      <p:bldP spid="586" grpId="0"/>
      <p:bldP spid="587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C9377A6-C982-2E76-5A2F-800E3ED901F3}"/>
              </a:ext>
            </a:extLst>
          </p:cNvPr>
          <p:cNvGrpSpPr/>
          <p:nvPr/>
        </p:nvGrpSpPr>
        <p:grpSpPr>
          <a:xfrm>
            <a:off x="350086" y="1401321"/>
            <a:ext cx="1550806" cy="3348797"/>
            <a:chOff x="976387" y="1401321"/>
            <a:chExt cx="1550806" cy="3348797"/>
          </a:xfrm>
        </p:grpSpPr>
        <p:pic>
          <p:nvPicPr>
            <p:cNvPr id="2" name="Picture 1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085FE7E9-0265-DF45-7675-50E68A08F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867" t="4474" r="-511" b="8608"/>
            <a:stretch>
              <a:fillRect/>
            </a:stretch>
          </p:blipFill>
          <p:spPr>
            <a:xfrm>
              <a:off x="982402" y="1643960"/>
              <a:ext cx="1541467" cy="2844887"/>
            </a:xfrm>
            <a:prstGeom prst="rect">
              <a:avLst/>
            </a:prstGeom>
          </p:spPr>
        </p:pic>
        <p:sp>
          <p:nvSpPr>
            <p:cNvPr id="784" name="Google Shape;784;p77"/>
            <p:cNvSpPr/>
            <p:nvPr/>
          </p:nvSpPr>
          <p:spPr>
            <a:xfrm>
              <a:off x="976387" y="1401321"/>
              <a:ext cx="1550806" cy="3348797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86" name="Google Shape;786;p77"/>
          <p:cNvSpPr txBox="1">
            <a:spLocks noGrp="1"/>
          </p:cNvSpPr>
          <p:nvPr>
            <p:ph type="title"/>
          </p:nvPr>
        </p:nvSpPr>
        <p:spPr>
          <a:xfrm>
            <a:off x="646910" y="41865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ABOUT THE </a:t>
            </a: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GAME</a:t>
            </a:r>
            <a:endParaRPr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EDAD51-6B93-6703-5C1F-E65E1F988E97}"/>
              </a:ext>
            </a:extLst>
          </p:cNvPr>
          <p:cNvGrpSpPr/>
          <p:nvPr/>
        </p:nvGrpSpPr>
        <p:grpSpPr>
          <a:xfrm>
            <a:off x="3800277" y="1401320"/>
            <a:ext cx="1544162" cy="3348797"/>
            <a:chOff x="2837338" y="1401320"/>
            <a:chExt cx="1544162" cy="33487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D90B0E-CAC2-D255-4737-0CA459509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5024" t="4472" r="-4729" b="-1114"/>
            <a:stretch>
              <a:fillRect/>
            </a:stretch>
          </p:blipFill>
          <p:spPr>
            <a:xfrm>
              <a:off x="2871062" y="1685873"/>
              <a:ext cx="1480038" cy="2829545"/>
            </a:xfrm>
            <a:prstGeom prst="rect">
              <a:avLst/>
            </a:prstGeom>
          </p:spPr>
        </p:pic>
        <p:sp>
          <p:nvSpPr>
            <p:cNvPr id="4" name="Google Shape;784;p77">
              <a:extLst>
                <a:ext uri="{FF2B5EF4-FFF2-40B4-BE49-F238E27FC236}">
                  <a16:creationId xmlns:a16="http://schemas.microsoft.com/office/drawing/2014/main" id="{71DE11A0-93EE-E2FA-5464-F686900C27DF}"/>
                </a:ext>
              </a:extLst>
            </p:cNvPr>
            <p:cNvSpPr/>
            <p:nvPr/>
          </p:nvSpPr>
          <p:spPr>
            <a:xfrm>
              <a:off x="2837338" y="1401320"/>
              <a:ext cx="1544162" cy="3348797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10394A-A82D-73CF-D142-BC99C9E550E9}"/>
              </a:ext>
            </a:extLst>
          </p:cNvPr>
          <p:cNvGrpSpPr/>
          <p:nvPr/>
        </p:nvGrpSpPr>
        <p:grpSpPr>
          <a:xfrm>
            <a:off x="5501333" y="1401320"/>
            <a:ext cx="1544162" cy="3352120"/>
            <a:chOff x="4694969" y="1401320"/>
            <a:chExt cx="1544162" cy="3352120"/>
          </a:xfrm>
        </p:grpSpPr>
        <p:pic>
          <p:nvPicPr>
            <p:cNvPr id="3" name="Picture 2" descr="A map of a city&#10;&#10;AI-generated content may be incorrect.">
              <a:extLst>
                <a:ext uri="{FF2B5EF4-FFF2-40B4-BE49-F238E27FC236}">
                  <a16:creationId xmlns:a16="http://schemas.microsoft.com/office/drawing/2014/main" id="{6262AC31-A7E0-CE95-124A-842E20868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216" t="3819" r="4706" b="9657"/>
            <a:stretch>
              <a:fillRect/>
            </a:stretch>
          </p:blipFill>
          <p:spPr>
            <a:xfrm>
              <a:off x="4732685" y="1653274"/>
              <a:ext cx="1506446" cy="2844887"/>
            </a:xfrm>
            <a:prstGeom prst="rect">
              <a:avLst/>
            </a:prstGeom>
          </p:spPr>
        </p:pic>
        <p:sp>
          <p:nvSpPr>
            <p:cNvPr id="5" name="Google Shape;784;p77">
              <a:extLst>
                <a:ext uri="{FF2B5EF4-FFF2-40B4-BE49-F238E27FC236}">
                  <a16:creationId xmlns:a16="http://schemas.microsoft.com/office/drawing/2014/main" id="{5FC8CEE2-1058-C9E8-EA1F-AB623710D8E1}"/>
                </a:ext>
              </a:extLst>
            </p:cNvPr>
            <p:cNvSpPr/>
            <p:nvPr/>
          </p:nvSpPr>
          <p:spPr>
            <a:xfrm>
              <a:off x="4694969" y="1401320"/>
              <a:ext cx="1544162" cy="335212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3D122F-9CF7-350C-B453-3894B7848D63}"/>
              </a:ext>
            </a:extLst>
          </p:cNvPr>
          <p:cNvGrpSpPr/>
          <p:nvPr/>
        </p:nvGrpSpPr>
        <p:grpSpPr>
          <a:xfrm>
            <a:off x="7194559" y="1401320"/>
            <a:ext cx="1544162" cy="3352120"/>
            <a:chOff x="6552600" y="1401320"/>
            <a:chExt cx="1544162" cy="3352120"/>
          </a:xfrm>
        </p:grpSpPr>
        <p:pic>
          <p:nvPicPr>
            <p:cNvPr id="9" name="Picture 8" descr="A screenshot of a map&#10;&#10;AI-generated content may be incorrect.">
              <a:extLst>
                <a:ext uri="{FF2B5EF4-FFF2-40B4-BE49-F238E27FC236}">
                  <a16:creationId xmlns:a16="http://schemas.microsoft.com/office/drawing/2014/main" id="{27B8BBA0-4D1D-04CB-DD5D-5C3F2E288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20" t="2726" r="1108" b="9132"/>
            <a:stretch>
              <a:fillRect/>
            </a:stretch>
          </p:blipFill>
          <p:spPr>
            <a:xfrm>
              <a:off x="6593293" y="1656820"/>
              <a:ext cx="1462775" cy="2832027"/>
            </a:xfrm>
            <a:prstGeom prst="rect">
              <a:avLst/>
            </a:prstGeom>
          </p:spPr>
        </p:pic>
        <p:sp>
          <p:nvSpPr>
            <p:cNvPr id="6" name="Google Shape;784;p77">
              <a:extLst>
                <a:ext uri="{FF2B5EF4-FFF2-40B4-BE49-F238E27FC236}">
                  <a16:creationId xmlns:a16="http://schemas.microsoft.com/office/drawing/2014/main" id="{8898FFB5-D73B-4EB3-2966-0E3C1479B6B6}"/>
                </a:ext>
              </a:extLst>
            </p:cNvPr>
            <p:cNvSpPr/>
            <p:nvPr/>
          </p:nvSpPr>
          <p:spPr>
            <a:xfrm>
              <a:off x="6552600" y="1401320"/>
              <a:ext cx="1544162" cy="3352120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299F23-50B4-B583-AB81-E288A6009E7B}"/>
              </a:ext>
            </a:extLst>
          </p:cNvPr>
          <p:cNvGrpSpPr/>
          <p:nvPr/>
        </p:nvGrpSpPr>
        <p:grpSpPr>
          <a:xfrm>
            <a:off x="2095900" y="1401321"/>
            <a:ext cx="1550806" cy="3348797"/>
            <a:chOff x="2095900" y="1401321"/>
            <a:chExt cx="1550806" cy="3348797"/>
          </a:xfrm>
        </p:grpSpPr>
        <p:sp>
          <p:nvSpPr>
            <p:cNvPr id="15" name="Google Shape;784;p77">
              <a:extLst>
                <a:ext uri="{FF2B5EF4-FFF2-40B4-BE49-F238E27FC236}">
                  <a16:creationId xmlns:a16="http://schemas.microsoft.com/office/drawing/2014/main" id="{6ECA2E8D-1A75-0F71-B93C-EAA337BEAE75}"/>
                </a:ext>
              </a:extLst>
            </p:cNvPr>
            <p:cNvSpPr/>
            <p:nvPr/>
          </p:nvSpPr>
          <p:spPr>
            <a:xfrm>
              <a:off x="2095900" y="1401321"/>
              <a:ext cx="1550806" cy="3348797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16" name="Picture 15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A9BDCA5D-0879-2890-90B8-A500617E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-2678" t="4282" r="-2839" b="5793"/>
            <a:stretch>
              <a:fillRect/>
            </a:stretch>
          </p:blipFill>
          <p:spPr>
            <a:xfrm>
              <a:off x="2107673" y="1683184"/>
              <a:ext cx="1529508" cy="2798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F0AF4F18-65B1-AC97-FAB7-5BA1C7E6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">
            <a:extLst>
              <a:ext uri="{FF2B5EF4-FFF2-40B4-BE49-F238E27FC236}">
                <a16:creationId xmlns:a16="http://schemas.microsoft.com/office/drawing/2014/main" id="{A105F254-AC5B-CA0D-A4F6-B79D619D11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10" y="41865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ABOUT THE </a:t>
            </a: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GAME</a:t>
            </a:r>
            <a:endParaRPr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pic>
        <p:nvPicPr>
          <p:cNvPr id="7" name="login aurora">
            <a:hlinkClick r:id="" action="ppaction://media"/>
            <a:extLst>
              <a:ext uri="{FF2B5EF4-FFF2-40B4-BE49-F238E27FC236}">
                <a16:creationId xmlns:a16="http://schemas.microsoft.com/office/drawing/2014/main" id="{CE258E76-99FE-9B51-65D7-932CB48F2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57084" y="1470904"/>
            <a:ext cx="1366539" cy="3363584"/>
          </a:xfrm>
          <a:prstGeom prst="rect">
            <a:avLst/>
          </a:prstGeom>
        </p:spPr>
      </p:pic>
      <p:pic>
        <p:nvPicPr>
          <p:cNvPr id="14" name="daniel log in">
            <a:hlinkClick r:id="" action="ppaction://media"/>
            <a:extLst>
              <a:ext uri="{FF2B5EF4-FFF2-40B4-BE49-F238E27FC236}">
                <a16:creationId xmlns:a16="http://schemas.microsoft.com/office/drawing/2014/main" id="{9B74F079-DB99-0CF7-8A39-A9BFFB9C8F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831975" y="1474038"/>
            <a:ext cx="1366539" cy="3359989"/>
          </a:xfrm>
          <a:prstGeom prst="rect">
            <a:avLst/>
          </a:prstGeom>
        </p:spPr>
      </p:pic>
      <p:pic>
        <p:nvPicPr>
          <p:cNvPr id="18" name="joinlobbyaurora">
            <a:hlinkClick r:id="" action="ppaction://media"/>
            <a:extLst>
              <a:ext uri="{FF2B5EF4-FFF2-40B4-BE49-F238E27FC236}">
                <a16:creationId xmlns:a16="http://schemas.microsoft.com/office/drawing/2014/main" id="{60F3F30F-B060-1E40-148E-30BDD90AE0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099230" y="1470444"/>
            <a:ext cx="1380916" cy="3356394"/>
          </a:xfrm>
          <a:prstGeom prst="rect">
            <a:avLst/>
          </a:prstGeom>
        </p:spPr>
      </p:pic>
      <p:pic>
        <p:nvPicPr>
          <p:cNvPr id="19" name="danielcreate lobbyy">
            <a:hlinkClick r:id="" action="ppaction://media"/>
            <a:extLst>
              <a:ext uri="{FF2B5EF4-FFF2-40B4-BE49-F238E27FC236}">
                <a16:creationId xmlns:a16="http://schemas.microsoft.com/office/drawing/2014/main" id="{D9BEBF05-B280-A0D3-EA33-6F2D7D62A78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75230" y="1477633"/>
            <a:ext cx="1362945" cy="3352800"/>
          </a:xfrm>
          <a:prstGeom prst="rect">
            <a:avLst/>
          </a:prstGeom>
        </p:spPr>
      </p:pic>
      <p:pic>
        <p:nvPicPr>
          <p:cNvPr id="20" name="danielwinstask">
            <a:hlinkClick r:id="" action="ppaction://media"/>
            <a:extLst>
              <a:ext uri="{FF2B5EF4-FFF2-40B4-BE49-F238E27FC236}">
                <a16:creationId xmlns:a16="http://schemas.microsoft.com/office/drawing/2014/main" id="{A409A84E-260A-1A83-31A4-AB1E65F43D55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54550" y="1484821"/>
            <a:ext cx="1377322" cy="336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39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>
                <p:cTn id="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>
                <p:cTn id="5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>
                <p:cTn id="6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DE3AC979-15D4-C41A-89AB-D5FE2CE4E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">
            <a:extLst>
              <a:ext uri="{FF2B5EF4-FFF2-40B4-BE49-F238E27FC236}">
                <a16:creationId xmlns:a16="http://schemas.microsoft.com/office/drawing/2014/main" id="{D181897D-7869-B7F2-91F9-F2B01D5B3F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6910" y="41865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ABOUT THE </a:t>
            </a: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GAME</a:t>
            </a:r>
            <a:endParaRPr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pic>
        <p:nvPicPr>
          <p:cNvPr id="2" name="danielgetscaught">
            <a:hlinkClick r:id="" action="ppaction://media"/>
            <a:extLst>
              <a:ext uri="{FF2B5EF4-FFF2-40B4-BE49-F238E27FC236}">
                <a16:creationId xmlns:a16="http://schemas.microsoft.com/office/drawing/2014/main" id="{7682E779-B1FA-1B26-B98A-1F3AA1833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13730" y="1387774"/>
            <a:ext cx="1355756" cy="3342017"/>
          </a:xfrm>
          <a:prstGeom prst="rect">
            <a:avLst/>
          </a:prstGeom>
        </p:spPr>
      </p:pic>
      <p:pic>
        <p:nvPicPr>
          <p:cNvPr id="3" name="aurorapowerup">
            <a:hlinkClick r:id="" action="ppaction://media"/>
            <a:extLst>
              <a:ext uri="{FF2B5EF4-FFF2-40B4-BE49-F238E27FC236}">
                <a16:creationId xmlns:a16="http://schemas.microsoft.com/office/drawing/2014/main" id="{933C253B-01A7-C9FE-E47E-FDB7EDF2335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5843" y="1445284"/>
            <a:ext cx="1359350" cy="3352800"/>
          </a:xfrm>
          <a:prstGeom prst="rect">
            <a:avLst/>
          </a:prstGeom>
        </p:spPr>
      </p:pic>
      <p:pic>
        <p:nvPicPr>
          <p:cNvPr id="4" name="auroracathesdaniel">
            <a:hlinkClick r:id="" action="ppaction://media"/>
            <a:extLst>
              <a:ext uri="{FF2B5EF4-FFF2-40B4-BE49-F238E27FC236}">
                <a16:creationId xmlns:a16="http://schemas.microsoft.com/office/drawing/2014/main" id="{73BB11BD-D3F5-A820-0F85-5B4093F393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700258" y="1380585"/>
            <a:ext cx="1362945" cy="3352800"/>
          </a:xfrm>
          <a:prstGeom prst="rect">
            <a:avLst/>
          </a:prstGeom>
        </p:spPr>
      </p:pic>
      <p:pic>
        <p:nvPicPr>
          <p:cNvPr id="5" name="Graphic 4" descr="Clapping hands with solid fill">
            <a:extLst>
              <a:ext uri="{FF2B5EF4-FFF2-40B4-BE49-F238E27FC236}">
                <a16:creationId xmlns:a16="http://schemas.microsoft.com/office/drawing/2014/main" id="{DBAB7333-D132-5690-67EA-93897E0E61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9404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>
          <a:extLst>
            <a:ext uri="{FF2B5EF4-FFF2-40B4-BE49-F238E27FC236}">
              <a16:creationId xmlns:a16="http://schemas.microsoft.com/office/drawing/2014/main" id="{E6FAA036-7277-B700-FE6E-200935E5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">
            <a:extLst>
              <a:ext uri="{FF2B5EF4-FFF2-40B4-BE49-F238E27FC236}">
                <a16:creationId xmlns:a16="http://schemas.microsoft.com/office/drawing/2014/main" id="{E6E34154-D432-4914-B16D-DE7A73CC49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27342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ptos Narrow" panose="020B0004020202020204" pitchFamily="34" charset="0"/>
              </a:rPr>
              <a:t>ABOUT THE </a:t>
            </a:r>
            <a:r>
              <a:rPr lang="en">
                <a:solidFill>
                  <a:schemeClr val="lt1"/>
                </a:solidFill>
                <a:latin typeface="Aptos Narrow" panose="020B0004020202020204" pitchFamily="34" charset="0"/>
              </a:rPr>
              <a:t>GAME</a:t>
            </a:r>
            <a:endParaRPr>
              <a:solidFill>
                <a:schemeClr val="lt1"/>
              </a:solidFill>
              <a:latin typeface="Aptos Narrow" panose="020B00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294787-960A-8D71-5880-79E736B2C28B}"/>
              </a:ext>
            </a:extLst>
          </p:cNvPr>
          <p:cNvGrpSpPr/>
          <p:nvPr/>
        </p:nvGrpSpPr>
        <p:grpSpPr>
          <a:xfrm>
            <a:off x="779041" y="1401319"/>
            <a:ext cx="1544162" cy="3079661"/>
            <a:chOff x="979709" y="1401321"/>
            <a:chExt cx="1544162" cy="3079661"/>
          </a:xfrm>
        </p:grpSpPr>
        <p:sp>
          <p:nvSpPr>
            <p:cNvPr id="784" name="Google Shape;784;p77">
              <a:extLst>
                <a:ext uri="{FF2B5EF4-FFF2-40B4-BE49-F238E27FC236}">
                  <a16:creationId xmlns:a16="http://schemas.microsoft.com/office/drawing/2014/main" id="{820B6C20-F78C-9897-8FFB-12460D3C4E67}"/>
                </a:ext>
              </a:extLst>
            </p:cNvPr>
            <p:cNvSpPr/>
            <p:nvPr/>
          </p:nvSpPr>
          <p:spPr>
            <a:xfrm>
              <a:off x="979709" y="1401321"/>
              <a:ext cx="1544162" cy="3079661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2" name="Picture 1" descr="A screenshot of a qr code&#10;&#10;AI-generated content may be incorrect.">
              <a:extLst>
                <a:ext uri="{FF2B5EF4-FFF2-40B4-BE49-F238E27FC236}">
                  <a16:creationId xmlns:a16="http://schemas.microsoft.com/office/drawing/2014/main" id="{46A29E8D-1E62-DA7D-5BC9-5AD21898D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1248" t="8983" r="201" b="5952"/>
            <a:stretch>
              <a:fillRect/>
            </a:stretch>
          </p:blipFill>
          <p:spPr>
            <a:xfrm>
              <a:off x="1021417" y="1634756"/>
              <a:ext cx="1461618" cy="261379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B04E43-F4B8-B4D7-E4F6-D14919F02334}"/>
              </a:ext>
            </a:extLst>
          </p:cNvPr>
          <p:cNvGrpSpPr/>
          <p:nvPr/>
        </p:nvGrpSpPr>
        <p:grpSpPr>
          <a:xfrm>
            <a:off x="2737467" y="1137152"/>
            <a:ext cx="1544162" cy="3566159"/>
            <a:chOff x="2837338" y="982980"/>
            <a:chExt cx="1544162" cy="3566159"/>
          </a:xfrm>
        </p:grpSpPr>
        <p:sp>
          <p:nvSpPr>
            <p:cNvPr id="4" name="Google Shape;784;p77">
              <a:extLst>
                <a:ext uri="{FF2B5EF4-FFF2-40B4-BE49-F238E27FC236}">
                  <a16:creationId xmlns:a16="http://schemas.microsoft.com/office/drawing/2014/main" id="{5B0846A8-06C7-E5AC-BC29-7DB5FF702838}"/>
                </a:ext>
              </a:extLst>
            </p:cNvPr>
            <p:cNvSpPr/>
            <p:nvPr/>
          </p:nvSpPr>
          <p:spPr>
            <a:xfrm>
              <a:off x="2837338" y="982980"/>
              <a:ext cx="1544162" cy="35661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pic>
          <p:nvPicPr>
            <p:cNvPr id="3" name="Picture 2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E1D43CAD-A29E-8759-3F69-FE982C484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708"/>
            <a:stretch>
              <a:fillRect/>
            </a:stretch>
          </p:blipFill>
          <p:spPr>
            <a:xfrm>
              <a:off x="2894048" y="1250651"/>
              <a:ext cx="1430744" cy="299790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657D7D-A7F4-85A2-215A-A8B8E254738B}"/>
              </a:ext>
            </a:extLst>
          </p:cNvPr>
          <p:cNvGrpSpPr/>
          <p:nvPr/>
        </p:nvGrpSpPr>
        <p:grpSpPr>
          <a:xfrm>
            <a:off x="6579797" y="1156317"/>
            <a:ext cx="1544162" cy="3566159"/>
            <a:chOff x="4606217" y="1137151"/>
            <a:chExt cx="1544162" cy="3566159"/>
          </a:xfrm>
        </p:grpSpPr>
        <p:pic>
          <p:nvPicPr>
            <p:cNvPr id="9" name="Picture 8" descr="A map of a city&#10;&#10;AI-generated content may be incorrect.">
              <a:extLst>
                <a:ext uri="{FF2B5EF4-FFF2-40B4-BE49-F238E27FC236}">
                  <a16:creationId xmlns:a16="http://schemas.microsoft.com/office/drawing/2014/main" id="{90678BD9-D80B-76A3-0B37-9734D568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740" y="1401319"/>
              <a:ext cx="1433260" cy="3027574"/>
            </a:xfrm>
            <a:prstGeom prst="rect">
              <a:avLst/>
            </a:prstGeom>
          </p:spPr>
        </p:pic>
        <p:sp>
          <p:nvSpPr>
            <p:cNvPr id="11" name="Google Shape;784;p77">
              <a:extLst>
                <a:ext uri="{FF2B5EF4-FFF2-40B4-BE49-F238E27FC236}">
                  <a16:creationId xmlns:a16="http://schemas.microsoft.com/office/drawing/2014/main" id="{7B28B48F-534B-8C5F-C554-B7687AE81943}"/>
                </a:ext>
              </a:extLst>
            </p:cNvPr>
            <p:cNvSpPr/>
            <p:nvPr/>
          </p:nvSpPr>
          <p:spPr>
            <a:xfrm>
              <a:off x="4606217" y="1137151"/>
              <a:ext cx="1544162" cy="35661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3282D-E264-BB6B-D160-52956E74B5F7}"/>
              </a:ext>
            </a:extLst>
          </p:cNvPr>
          <p:cNvGrpSpPr/>
          <p:nvPr/>
        </p:nvGrpSpPr>
        <p:grpSpPr>
          <a:xfrm>
            <a:off x="4658632" y="1158069"/>
            <a:ext cx="1544162" cy="3566159"/>
            <a:chOff x="6779089" y="1120694"/>
            <a:chExt cx="1544162" cy="3566159"/>
          </a:xfrm>
        </p:grpSpPr>
        <p:pic>
          <p:nvPicPr>
            <p:cNvPr id="8" name="Picture 7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C10B141B-BA3E-83D9-5CD7-765E186B2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7258"/>
            <a:stretch>
              <a:fillRect/>
            </a:stretch>
          </p:blipFill>
          <p:spPr>
            <a:xfrm>
              <a:off x="6825830" y="1401319"/>
              <a:ext cx="1450680" cy="3001407"/>
            </a:xfrm>
            <a:prstGeom prst="rect">
              <a:avLst/>
            </a:prstGeom>
          </p:spPr>
        </p:pic>
        <p:sp>
          <p:nvSpPr>
            <p:cNvPr id="12" name="Google Shape;784;p77">
              <a:extLst>
                <a:ext uri="{FF2B5EF4-FFF2-40B4-BE49-F238E27FC236}">
                  <a16:creationId xmlns:a16="http://schemas.microsoft.com/office/drawing/2014/main" id="{230EF2F2-F135-1CDF-F36A-3774230AFEAF}"/>
                </a:ext>
              </a:extLst>
            </p:cNvPr>
            <p:cNvSpPr/>
            <p:nvPr/>
          </p:nvSpPr>
          <p:spPr>
            <a:xfrm>
              <a:off x="6779089" y="1120694"/>
              <a:ext cx="1544162" cy="356615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213854-472B-744E-0277-269440EC1AA9}"/>
              </a:ext>
            </a:extLst>
          </p:cNvPr>
          <p:cNvSpPr/>
          <p:nvPr/>
        </p:nvSpPr>
        <p:spPr>
          <a:xfrm rot="2280000">
            <a:off x="7917131" y="3001872"/>
            <a:ext cx="418581" cy="12103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9954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Minimalist Korean Aesthetic Pitch Deck by Slidesgo</vt:lpstr>
      <vt:lpstr>Hidenberg Semester Project SS2025</vt:lpstr>
      <vt:lpstr>AURORA  PUJOLS RIAL</vt:lpstr>
      <vt:lpstr>PowerPoint Presentation</vt:lpstr>
      <vt:lpstr>Gain an  extra ping </vt:lpstr>
      <vt:lpstr>TABLE OF CONTENTS</vt:lpstr>
      <vt:lpstr>ABOUT THE GAME</vt:lpstr>
      <vt:lpstr>ABOUT THE GAME</vt:lpstr>
      <vt:lpstr>ABOUT THE GAME</vt:lpstr>
      <vt:lpstr>ABOUT THE GAME</vt:lpstr>
      <vt:lpstr>NEW UI</vt:lpstr>
      <vt:lpstr>PROJECT ORGANIZATION</vt:lpstr>
      <vt:lpstr>OUR COMPANY</vt:lpstr>
      <vt:lpstr>TOOLS WE USED</vt:lpstr>
      <vt:lpstr>PowerPoint Presentation</vt:lpstr>
      <vt:lpstr>SOLUTION’S ARCHITECTURE</vt:lpstr>
      <vt:lpstr>SOLUTION’S ARCHITECTURE</vt:lpstr>
      <vt:lpstr>MAIN FEATURES</vt:lpstr>
      <vt:lpstr>DIFFICULTIES &amp; SOLUTIONS</vt:lpstr>
      <vt:lpstr>Switching the UI</vt:lpstr>
      <vt:lpstr>Documentation</vt:lpstr>
      <vt:lpstr>DEMO Now it's time to PLAY!</vt:lpstr>
      <vt:lpstr>Thank You! Semester Project SS2025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2025-06-25T11:57:22Z</dcterms:modified>
</cp:coreProperties>
</file>